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7" r:id="rId4"/>
    <p:sldId id="258" r:id="rId5"/>
    <p:sldId id="273" r:id="rId6"/>
    <p:sldId id="275" r:id="rId7"/>
    <p:sldId id="283" r:id="rId8"/>
    <p:sldId id="284" r:id="rId9"/>
    <p:sldId id="285" r:id="rId10"/>
    <p:sldId id="268" r:id="rId11"/>
    <p:sldId id="259" r:id="rId12"/>
    <p:sldId id="278" r:id="rId13"/>
    <p:sldId id="277" r:id="rId14"/>
    <p:sldId id="281" r:id="rId15"/>
    <p:sldId id="282" r:id="rId16"/>
    <p:sldId id="261" r:id="rId17"/>
    <p:sldId id="287" r:id="rId18"/>
    <p:sldId id="288" r:id="rId19"/>
    <p:sldId id="289" r:id="rId20"/>
    <p:sldId id="286" r:id="rId21"/>
    <p:sldId id="290" r:id="rId22"/>
    <p:sldId id="279" r:id="rId2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0" d="100"/>
          <a:sy n="100" d="100"/>
        </p:scale>
        <p:origin x="990" y="31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Serveur-ESD\Priv&#233;\Municipalit&#233;\Eclairage%20public\Comparatif%205%20an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Maintenant%20Pret\Downloads\BilanGlobalAuMois-30-11-2025_15-26-55.csv"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CH" dirty="0"/>
              <a:t>Consommation Morrens Kwh</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CH"/>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Feuil1!$B$1</c:f>
              <c:strCache>
                <c:ptCount val="1"/>
                <c:pt idx="0">
                  <c:v>Total consommation (hors éclairage public)</c:v>
                </c:pt>
              </c:strCache>
            </c:strRef>
          </c:tx>
          <c:spPr>
            <a:solidFill>
              <a:schemeClr val="accent1"/>
            </a:solidFill>
            <a:ln>
              <a:noFill/>
            </a:ln>
            <a:effectLst/>
            <a:sp3d/>
          </c:spPr>
          <c:invertIfNegative val="0"/>
          <c:cat>
            <c:numRef>
              <c:f>Feuil1!$A$2:$A$6</c:f>
              <c:numCache>
                <c:formatCode>General</c:formatCode>
                <c:ptCount val="5"/>
                <c:pt idx="0">
                  <c:v>2021</c:v>
                </c:pt>
                <c:pt idx="1">
                  <c:v>2022</c:v>
                </c:pt>
                <c:pt idx="2">
                  <c:v>2023</c:v>
                </c:pt>
                <c:pt idx="3">
                  <c:v>2024</c:v>
                </c:pt>
                <c:pt idx="4">
                  <c:v>2025</c:v>
                </c:pt>
              </c:numCache>
            </c:numRef>
          </c:cat>
          <c:val>
            <c:numRef>
              <c:f>Feuil1!$B$2:$B$6</c:f>
              <c:numCache>
                <c:formatCode>#,##0</c:formatCode>
                <c:ptCount val="5"/>
                <c:pt idx="0">
                  <c:v>212323</c:v>
                </c:pt>
                <c:pt idx="1">
                  <c:v>131270</c:v>
                </c:pt>
                <c:pt idx="2">
                  <c:v>129897</c:v>
                </c:pt>
                <c:pt idx="3">
                  <c:v>143494</c:v>
                </c:pt>
                <c:pt idx="4">
                  <c:v>151168</c:v>
                </c:pt>
              </c:numCache>
            </c:numRef>
          </c:val>
          <c:extLst>
            <c:ext xmlns:c16="http://schemas.microsoft.com/office/drawing/2014/chart" uri="{C3380CC4-5D6E-409C-BE32-E72D297353CC}">
              <c16:uniqueId val="{00000000-3344-4C05-89DF-ACD2DF8B6DF0}"/>
            </c:ext>
          </c:extLst>
        </c:ser>
        <c:ser>
          <c:idx val="1"/>
          <c:order val="1"/>
          <c:tx>
            <c:strRef>
              <c:f>Feuil1!$C$1</c:f>
              <c:strCache>
                <c:ptCount val="1"/>
                <c:pt idx="0">
                  <c:v>Total consommation (éclairage public)</c:v>
                </c:pt>
              </c:strCache>
            </c:strRef>
          </c:tx>
          <c:spPr>
            <a:solidFill>
              <a:schemeClr val="accent2"/>
            </a:solidFill>
            <a:ln>
              <a:noFill/>
            </a:ln>
            <a:effectLst/>
            <a:sp3d/>
          </c:spPr>
          <c:invertIfNegative val="0"/>
          <c:cat>
            <c:numRef>
              <c:f>Feuil1!$A$2:$A$6</c:f>
              <c:numCache>
                <c:formatCode>General</c:formatCode>
                <c:ptCount val="5"/>
                <c:pt idx="0">
                  <c:v>2021</c:v>
                </c:pt>
                <c:pt idx="1">
                  <c:v>2022</c:v>
                </c:pt>
                <c:pt idx="2">
                  <c:v>2023</c:v>
                </c:pt>
                <c:pt idx="3">
                  <c:v>2024</c:v>
                </c:pt>
                <c:pt idx="4">
                  <c:v>2025</c:v>
                </c:pt>
              </c:numCache>
            </c:numRef>
          </c:cat>
          <c:val>
            <c:numRef>
              <c:f>Feuil1!$C$2:$C$6</c:f>
              <c:numCache>
                <c:formatCode>#,##0</c:formatCode>
                <c:ptCount val="5"/>
                <c:pt idx="0">
                  <c:v>83388</c:v>
                </c:pt>
                <c:pt idx="1">
                  <c:v>24846</c:v>
                </c:pt>
                <c:pt idx="2">
                  <c:v>15366</c:v>
                </c:pt>
                <c:pt idx="3">
                  <c:v>16899</c:v>
                </c:pt>
                <c:pt idx="4">
                  <c:v>16735</c:v>
                </c:pt>
              </c:numCache>
            </c:numRef>
          </c:val>
          <c:extLst>
            <c:ext xmlns:c16="http://schemas.microsoft.com/office/drawing/2014/chart" uri="{C3380CC4-5D6E-409C-BE32-E72D297353CC}">
              <c16:uniqueId val="{00000001-3344-4C05-89DF-ACD2DF8B6DF0}"/>
            </c:ext>
          </c:extLst>
        </c:ser>
        <c:ser>
          <c:idx val="2"/>
          <c:order val="2"/>
          <c:tx>
            <c:strRef>
              <c:f>Feuil1!$D$1</c:f>
              <c:strCache>
                <c:ptCount val="1"/>
                <c:pt idx="0">
                  <c:v>Total consmmation</c:v>
                </c:pt>
              </c:strCache>
            </c:strRef>
          </c:tx>
          <c:spPr>
            <a:solidFill>
              <a:schemeClr val="accent3"/>
            </a:solidFill>
            <a:ln>
              <a:noFill/>
            </a:ln>
            <a:effectLst/>
            <a:sp3d/>
          </c:spPr>
          <c:invertIfNegative val="0"/>
          <c:cat>
            <c:numRef>
              <c:f>Feuil1!$A$2:$A$6</c:f>
              <c:numCache>
                <c:formatCode>General</c:formatCode>
                <c:ptCount val="5"/>
                <c:pt idx="0">
                  <c:v>2021</c:v>
                </c:pt>
                <c:pt idx="1">
                  <c:v>2022</c:v>
                </c:pt>
                <c:pt idx="2">
                  <c:v>2023</c:v>
                </c:pt>
                <c:pt idx="3">
                  <c:v>2024</c:v>
                </c:pt>
                <c:pt idx="4">
                  <c:v>2025</c:v>
                </c:pt>
              </c:numCache>
            </c:numRef>
          </c:cat>
          <c:val>
            <c:numRef>
              <c:f>Feuil1!$D$2:$D$6</c:f>
              <c:numCache>
                <c:formatCode>#,##0</c:formatCode>
                <c:ptCount val="5"/>
                <c:pt idx="0">
                  <c:v>295711</c:v>
                </c:pt>
                <c:pt idx="1">
                  <c:v>156116</c:v>
                </c:pt>
                <c:pt idx="2">
                  <c:v>145263</c:v>
                </c:pt>
                <c:pt idx="3">
                  <c:v>160393</c:v>
                </c:pt>
                <c:pt idx="4">
                  <c:v>167903</c:v>
                </c:pt>
              </c:numCache>
            </c:numRef>
          </c:val>
          <c:extLst>
            <c:ext xmlns:c16="http://schemas.microsoft.com/office/drawing/2014/chart" uri="{C3380CC4-5D6E-409C-BE32-E72D297353CC}">
              <c16:uniqueId val="{00000002-3344-4C05-89DF-ACD2DF8B6DF0}"/>
            </c:ext>
          </c:extLst>
        </c:ser>
        <c:dLbls>
          <c:showLegendKey val="0"/>
          <c:showVal val="0"/>
          <c:showCatName val="0"/>
          <c:showSerName val="0"/>
          <c:showPercent val="0"/>
          <c:showBubbleSize val="0"/>
        </c:dLbls>
        <c:gapWidth val="150"/>
        <c:shape val="box"/>
        <c:axId val="1115063456"/>
        <c:axId val="1115058176"/>
        <c:axId val="0"/>
      </c:bar3DChart>
      <c:catAx>
        <c:axId val="111506345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115058176"/>
        <c:crosses val="autoZero"/>
        <c:auto val="1"/>
        <c:lblAlgn val="ctr"/>
        <c:lblOffset val="100"/>
        <c:noMultiLvlLbl val="0"/>
      </c:catAx>
      <c:valAx>
        <c:axId val="11150581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115063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CH" dirty="0"/>
              <a:t>Comparatif annuel</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3287768252490551"/>
          <c:y val="0.11370138321640783"/>
          <c:w val="0.63839171300506525"/>
          <c:h val="0.74505818275913338"/>
        </c:manualLayout>
      </c:layout>
      <c:barChart>
        <c:barDir val="bar"/>
        <c:grouping val="clustered"/>
        <c:varyColors val="0"/>
        <c:ser>
          <c:idx val="0"/>
          <c:order val="0"/>
          <c:tx>
            <c:strRef>
              <c:f>'BilanGlobalAuMois-30-11-2025_15'!$C$1</c:f>
              <c:strCache>
                <c:ptCount val="1"/>
                <c:pt idx="0">
                  <c:v>Total - Total(kWh) 2024</c:v>
                </c:pt>
              </c:strCache>
            </c:strRef>
          </c:tx>
          <c:spPr>
            <a:solidFill>
              <a:schemeClr val="accent1"/>
            </a:solidFill>
            <a:ln>
              <a:noFill/>
            </a:ln>
            <a:effectLst/>
          </c:spPr>
          <c:invertIfNegative val="0"/>
          <c:cat>
            <c:strRef>
              <c:f>'BilanGlobalAuMois-30-11-2025_15'!$B$2:$B$11</c:f>
              <c:strCache>
                <c:ptCount val="10"/>
                <c:pt idx="0">
                  <c:v>Eclairage public</c:v>
                </c:pt>
                <c:pt idx="1">
                  <c:v>Immeuble + Production photovoltaïque</c:v>
                </c:pt>
                <c:pt idx="2">
                  <c:v>Garderie + Local voirie</c:v>
                </c:pt>
                <c:pt idx="3">
                  <c:v>Bureaux + salle de réunion</c:v>
                </c:pt>
                <c:pt idx="4">
                  <c:v>Eglise</c:v>
                </c:pt>
                <c:pt idx="5">
                  <c:v>Collège Marionnaz + Prod. Photovoltaïque</c:v>
                </c:pt>
                <c:pt idx="6">
                  <c:v>Station épuration EU</c:v>
                </c:pt>
                <c:pt idx="7">
                  <c:v>Salle Davel</c:v>
                </c:pt>
                <c:pt idx="8">
                  <c:v>STEP</c:v>
                </c:pt>
                <c:pt idx="9">
                  <c:v>Couvert de Fêtes</c:v>
                </c:pt>
              </c:strCache>
              <c:extLst/>
            </c:strRef>
          </c:cat>
          <c:val>
            <c:numRef>
              <c:f>'BilanGlobalAuMois-30-11-2025_15'!$C$2:$C$11</c:f>
              <c:numCache>
                <c:formatCode>General</c:formatCode>
                <c:ptCount val="10"/>
                <c:pt idx="0">
                  <c:v>16899</c:v>
                </c:pt>
                <c:pt idx="1">
                  <c:v>13728</c:v>
                </c:pt>
                <c:pt idx="2">
                  <c:v>1640</c:v>
                </c:pt>
                <c:pt idx="3">
                  <c:v>10234</c:v>
                </c:pt>
                <c:pt idx="4">
                  <c:v>2705</c:v>
                </c:pt>
                <c:pt idx="5">
                  <c:v>40870</c:v>
                </c:pt>
                <c:pt idx="6">
                  <c:v>21959</c:v>
                </c:pt>
                <c:pt idx="7">
                  <c:v>27994</c:v>
                </c:pt>
                <c:pt idx="8">
                  <c:v>23500</c:v>
                </c:pt>
                <c:pt idx="9">
                  <c:v>864</c:v>
                </c:pt>
              </c:numCache>
            </c:numRef>
          </c:val>
          <c:extLst>
            <c:ext xmlns:c16="http://schemas.microsoft.com/office/drawing/2014/chart" uri="{C3380CC4-5D6E-409C-BE32-E72D297353CC}">
              <c16:uniqueId val="{00000000-FB93-4A68-A2EF-CB18C31C53B8}"/>
            </c:ext>
          </c:extLst>
        </c:ser>
        <c:ser>
          <c:idx val="1"/>
          <c:order val="1"/>
          <c:tx>
            <c:strRef>
              <c:f>'BilanGlobalAuMois-30-11-2025_15'!$D$1</c:f>
              <c:strCache>
                <c:ptCount val="1"/>
                <c:pt idx="0">
                  <c:v>Total - Total(kWh) 2025</c:v>
                </c:pt>
              </c:strCache>
            </c:strRef>
          </c:tx>
          <c:spPr>
            <a:solidFill>
              <a:schemeClr val="accent2"/>
            </a:solidFill>
            <a:ln>
              <a:noFill/>
            </a:ln>
            <a:effectLst/>
          </c:spPr>
          <c:invertIfNegative val="0"/>
          <c:cat>
            <c:strRef>
              <c:f>'BilanGlobalAuMois-30-11-2025_15'!$B$2:$B$11</c:f>
              <c:strCache>
                <c:ptCount val="10"/>
                <c:pt idx="0">
                  <c:v>Eclairage public</c:v>
                </c:pt>
                <c:pt idx="1">
                  <c:v>Immeuble + Production photovoltaïque</c:v>
                </c:pt>
                <c:pt idx="2">
                  <c:v>Garderie + Local voirie</c:v>
                </c:pt>
                <c:pt idx="3">
                  <c:v>Bureaux + salle de réunion</c:v>
                </c:pt>
                <c:pt idx="4">
                  <c:v>Eglise</c:v>
                </c:pt>
                <c:pt idx="5">
                  <c:v>Collège Marionnaz + Prod. Photovoltaïque</c:v>
                </c:pt>
                <c:pt idx="6">
                  <c:v>Station épuration EU</c:v>
                </c:pt>
                <c:pt idx="7">
                  <c:v>Salle Davel</c:v>
                </c:pt>
                <c:pt idx="8">
                  <c:v>STEP</c:v>
                </c:pt>
                <c:pt idx="9">
                  <c:v>Couvert de Fêtes</c:v>
                </c:pt>
              </c:strCache>
              <c:extLst/>
            </c:strRef>
          </c:cat>
          <c:val>
            <c:numRef>
              <c:f>'BilanGlobalAuMois-30-11-2025_15'!$D$2:$D$11</c:f>
              <c:numCache>
                <c:formatCode>General</c:formatCode>
                <c:ptCount val="10"/>
                <c:pt idx="0">
                  <c:v>16735</c:v>
                </c:pt>
                <c:pt idx="1">
                  <c:v>5956</c:v>
                </c:pt>
                <c:pt idx="2">
                  <c:v>1446</c:v>
                </c:pt>
                <c:pt idx="3">
                  <c:v>10098</c:v>
                </c:pt>
                <c:pt idx="4">
                  <c:v>5881</c:v>
                </c:pt>
                <c:pt idx="5">
                  <c:v>45687</c:v>
                </c:pt>
                <c:pt idx="6">
                  <c:v>21122</c:v>
                </c:pt>
                <c:pt idx="7">
                  <c:v>33726</c:v>
                </c:pt>
                <c:pt idx="8">
                  <c:v>25832</c:v>
                </c:pt>
                <c:pt idx="9">
                  <c:v>1279</c:v>
                </c:pt>
              </c:numCache>
            </c:numRef>
          </c:val>
          <c:extLst>
            <c:ext xmlns:c16="http://schemas.microsoft.com/office/drawing/2014/chart" uri="{C3380CC4-5D6E-409C-BE32-E72D297353CC}">
              <c16:uniqueId val="{00000001-FB93-4A68-A2EF-CB18C31C53B8}"/>
            </c:ext>
          </c:extLst>
        </c:ser>
        <c:dLbls>
          <c:showLegendKey val="0"/>
          <c:showVal val="0"/>
          <c:showCatName val="0"/>
          <c:showSerName val="0"/>
          <c:showPercent val="0"/>
          <c:showBubbleSize val="0"/>
        </c:dLbls>
        <c:gapWidth val="182"/>
        <c:axId val="1369983808"/>
        <c:axId val="1369979008"/>
      </c:barChart>
      <c:catAx>
        <c:axId val="13699838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369979008"/>
        <c:crosses val="autoZero"/>
        <c:auto val="1"/>
        <c:lblAlgn val="ctr"/>
        <c:lblOffset val="100"/>
        <c:noMultiLvlLbl val="0"/>
      </c:catAx>
      <c:valAx>
        <c:axId val="136997900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369983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ED9AF7-AC7B-43D8-B9E2-3ED95A9DB25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endParaRPr lang="fr-CH"/>
          </a:p>
        </p:txBody>
      </p:sp>
      <p:sp>
        <p:nvSpPr>
          <p:cNvPr id="3" name="Sous-titre 2">
            <a:extLst>
              <a:ext uri="{FF2B5EF4-FFF2-40B4-BE49-F238E27FC236}">
                <a16:creationId xmlns:a16="http://schemas.microsoft.com/office/drawing/2014/main" id="{F0536955-5200-4A4A-B96B-4E190CC2752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H"/>
          </a:p>
        </p:txBody>
      </p:sp>
      <p:sp>
        <p:nvSpPr>
          <p:cNvPr id="4" name="Espace réservé de la date 3">
            <a:extLst>
              <a:ext uri="{FF2B5EF4-FFF2-40B4-BE49-F238E27FC236}">
                <a16:creationId xmlns:a16="http://schemas.microsoft.com/office/drawing/2014/main" id="{632AD779-7802-44D1-A817-D87C8492AF8D}"/>
              </a:ext>
            </a:extLst>
          </p:cNvPr>
          <p:cNvSpPr>
            <a:spLocks noGrp="1"/>
          </p:cNvSpPr>
          <p:nvPr>
            <p:ph type="dt" sz="half" idx="10"/>
          </p:nvPr>
        </p:nvSpPr>
        <p:spPr/>
        <p:txBody>
          <a:bodyPr/>
          <a:lstStyle/>
          <a:p>
            <a:fld id="{8FA47973-6F7F-44C4-99BA-1A98FCC728BA}" type="datetimeFigureOut">
              <a:rPr lang="fr-CH" smtClean="0"/>
              <a:t>08.12.2025</a:t>
            </a:fld>
            <a:endParaRPr lang="fr-CH" dirty="0"/>
          </a:p>
        </p:txBody>
      </p:sp>
      <p:sp>
        <p:nvSpPr>
          <p:cNvPr id="5" name="Espace réservé du pied de page 4">
            <a:extLst>
              <a:ext uri="{FF2B5EF4-FFF2-40B4-BE49-F238E27FC236}">
                <a16:creationId xmlns:a16="http://schemas.microsoft.com/office/drawing/2014/main" id="{3F526D49-C643-499F-89B6-812A415B21CF}"/>
              </a:ext>
            </a:extLst>
          </p:cNvPr>
          <p:cNvSpPr>
            <a:spLocks noGrp="1"/>
          </p:cNvSpPr>
          <p:nvPr>
            <p:ph type="ftr" sz="quarter" idx="11"/>
          </p:nvPr>
        </p:nvSpPr>
        <p:spPr/>
        <p:txBody>
          <a:bodyPr/>
          <a:lstStyle/>
          <a:p>
            <a:endParaRPr lang="fr-CH" dirty="0"/>
          </a:p>
        </p:txBody>
      </p:sp>
      <p:sp>
        <p:nvSpPr>
          <p:cNvPr id="6" name="Espace réservé du numéro de diapositive 5">
            <a:extLst>
              <a:ext uri="{FF2B5EF4-FFF2-40B4-BE49-F238E27FC236}">
                <a16:creationId xmlns:a16="http://schemas.microsoft.com/office/drawing/2014/main" id="{58479667-A718-4DEB-8CA3-B8C87EC57315}"/>
              </a:ext>
            </a:extLst>
          </p:cNvPr>
          <p:cNvSpPr>
            <a:spLocks noGrp="1"/>
          </p:cNvSpPr>
          <p:nvPr>
            <p:ph type="sldNum" sz="quarter" idx="12"/>
          </p:nvPr>
        </p:nvSpPr>
        <p:spPr>
          <a:xfrm>
            <a:off x="8610600" y="6356350"/>
            <a:ext cx="2743200" cy="365125"/>
          </a:xfrm>
          <a:prstGeom prst="rect">
            <a:avLst/>
          </a:prstGeom>
        </p:spPr>
        <p:txBody>
          <a:bodyPr/>
          <a:lstStyle/>
          <a:p>
            <a:fld id="{FD6B6F81-4721-4882-8327-7931204C330E}" type="slidenum">
              <a:rPr lang="fr-CH" smtClean="0"/>
              <a:t>‹N°›</a:t>
            </a:fld>
            <a:endParaRPr lang="fr-CH" dirty="0"/>
          </a:p>
        </p:txBody>
      </p:sp>
    </p:spTree>
    <p:extLst>
      <p:ext uri="{BB962C8B-B14F-4D97-AF65-F5344CB8AC3E}">
        <p14:creationId xmlns:p14="http://schemas.microsoft.com/office/powerpoint/2010/main" val="522124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CCA7E0-8829-4EE2-8CEC-C82B5D7D6407}"/>
              </a:ext>
            </a:extLst>
          </p:cNvPr>
          <p:cNvSpPr>
            <a:spLocks noGrp="1"/>
          </p:cNvSpPr>
          <p:nvPr>
            <p:ph type="title"/>
          </p:nvPr>
        </p:nvSpPr>
        <p:spPr>
          <a:xfrm>
            <a:off x="838200" y="365125"/>
            <a:ext cx="10515600" cy="1325563"/>
          </a:xfrm>
          <a:prstGeom prst="rect">
            <a:avLst/>
          </a:prstGeom>
        </p:spPr>
        <p:txBody>
          <a:bodyPr/>
          <a:lstStyle/>
          <a:p>
            <a:r>
              <a:rPr lang="fr-FR"/>
              <a:t>Modifiez le style du titre</a:t>
            </a:r>
            <a:endParaRPr lang="fr-CH"/>
          </a:p>
        </p:txBody>
      </p:sp>
      <p:sp>
        <p:nvSpPr>
          <p:cNvPr id="3" name="Espace réservé du texte vertical 2">
            <a:extLst>
              <a:ext uri="{FF2B5EF4-FFF2-40B4-BE49-F238E27FC236}">
                <a16:creationId xmlns:a16="http://schemas.microsoft.com/office/drawing/2014/main" id="{2DDDA5F8-41A6-423A-9CF5-ED6E0EC23C66}"/>
              </a:ext>
            </a:extLst>
          </p:cNvPr>
          <p:cNvSpPr>
            <a:spLocks noGrp="1"/>
          </p:cNvSpPr>
          <p:nvPr>
            <p:ph type="body" orient="vert" idx="1"/>
          </p:nvPr>
        </p:nvSpPr>
        <p:spPr>
          <a:xfrm>
            <a:off x="838200" y="1825625"/>
            <a:ext cx="10515600" cy="4351338"/>
          </a:xfrm>
          <a:prstGeom prst="rect">
            <a:avLst/>
          </a:prstGeo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a:extLst>
              <a:ext uri="{FF2B5EF4-FFF2-40B4-BE49-F238E27FC236}">
                <a16:creationId xmlns:a16="http://schemas.microsoft.com/office/drawing/2014/main" id="{1099B084-2B7F-428C-86C5-61974D1EF2A0}"/>
              </a:ext>
            </a:extLst>
          </p:cNvPr>
          <p:cNvSpPr>
            <a:spLocks noGrp="1"/>
          </p:cNvSpPr>
          <p:nvPr>
            <p:ph type="dt" sz="half" idx="10"/>
          </p:nvPr>
        </p:nvSpPr>
        <p:spPr/>
        <p:txBody>
          <a:bodyPr/>
          <a:lstStyle/>
          <a:p>
            <a:fld id="{8FA47973-6F7F-44C4-99BA-1A98FCC728BA}" type="datetimeFigureOut">
              <a:rPr lang="fr-CH" smtClean="0"/>
              <a:t>08.12.2025</a:t>
            </a:fld>
            <a:endParaRPr lang="fr-CH" dirty="0"/>
          </a:p>
        </p:txBody>
      </p:sp>
      <p:sp>
        <p:nvSpPr>
          <p:cNvPr id="5" name="Espace réservé du pied de page 4">
            <a:extLst>
              <a:ext uri="{FF2B5EF4-FFF2-40B4-BE49-F238E27FC236}">
                <a16:creationId xmlns:a16="http://schemas.microsoft.com/office/drawing/2014/main" id="{8A372989-6A0E-4E9C-A259-2FDDA32D13E2}"/>
              </a:ext>
            </a:extLst>
          </p:cNvPr>
          <p:cNvSpPr>
            <a:spLocks noGrp="1"/>
          </p:cNvSpPr>
          <p:nvPr>
            <p:ph type="ftr" sz="quarter" idx="11"/>
          </p:nvPr>
        </p:nvSpPr>
        <p:spPr/>
        <p:txBody>
          <a:bodyPr/>
          <a:lstStyle/>
          <a:p>
            <a:endParaRPr lang="fr-CH" dirty="0"/>
          </a:p>
        </p:txBody>
      </p:sp>
      <p:sp>
        <p:nvSpPr>
          <p:cNvPr id="6" name="Espace réservé du numéro de diapositive 5">
            <a:extLst>
              <a:ext uri="{FF2B5EF4-FFF2-40B4-BE49-F238E27FC236}">
                <a16:creationId xmlns:a16="http://schemas.microsoft.com/office/drawing/2014/main" id="{586EBDCB-347C-4F88-8602-DAEEB24EA235}"/>
              </a:ext>
            </a:extLst>
          </p:cNvPr>
          <p:cNvSpPr>
            <a:spLocks noGrp="1"/>
          </p:cNvSpPr>
          <p:nvPr>
            <p:ph type="sldNum" sz="quarter" idx="12"/>
          </p:nvPr>
        </p:nvSpPr>
        <p:spPr>
          <a:xfrm>
            <a:off x="8610600" y="6356350"/>
            <a:ext cx="2743200" cy="365125"/>
          </a:xfrm>
          <a:prstGeom prst="rect">
            <a:avLst/>
          </a:prstGeom>
        </p:spPr>
        <p:txBody>
          <a:bodyPr/>
          <a:lstStyle/>
          <a:p>
            <a:fld id="{FD6B6F81-4721-4882-8327-7931204C330E}" type="slidenum">
              <a:rPr lang="fr-CH" smtClean="0"/>
              <a:t>‹N°›</a:t>
            </a:fld>
            <a:endParaRPr lang="fr-CH" dirty="0"/>
          </a:p>
        </p:txBody>
      </p:sp>
    </p:spTree>
    <p:extLst>
      <p:ext uri="{BB962C8B-B14F-4D97-AF65-F5344CB8AC3E}">
        <p14:creationId xmlns:p14="http://schemas.microsoft.com/office/powerpoint/2010/main" val="3214705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CC60137A-2DF0-4B08-90F6-10B1BD1D6169}"/>
              </a:ext>
            </a:extLst>
          </p:cNvPr>
          <p:cNvSpPr>
            <a:spLocks noGrp="1"/>
          </p:cNvSpPr>
          <p:nvPr>
            <p:ph type="title" orient="vert"/>
          </p:nvPr>
        </p:nvSpPr>
        <p:spPr>
          <a:xfrm>
            <a:off x="8724900" y="365125"/>
            <a:ext cx="2628900" cy="5811838"/>
          </a:xfrm>
          <a:prstGeom prst="rect">
            <a:avLst/>
          </a:prstGeom>
        </p:spPr>
        <p:txBody>
          <a:bodyPr vert="eaVert"/>
          <a:lstStyle/>
          <a:p>
            <a:r>
              <a:rPr lang="fr-FR"/>
              <a:t>Modifiez le style du titre</a:t>
            </a:r>
            <a:endParaRPr lang="fr-CH"/>
          </a:p>
        </p:txBody>
      </p:sp>
      <p:sp>
        <p:nvSpPr>
          <p:cNvPr id="3" name="Espace réservé du texte vertical 2">
            <a:extLst>
              <a:ext uri="{FF2B5EF4-FFF2-40B4-BE49-F238E27FC236}">
                <a16:creationId xmlns:a16="http://schemas.microsoft.com/office/drawing/2014/main" id="{D80F2AD8-D727-4981-AC91-35F9F6B723A9}"/>
              </a:ext>
            </a:extLst>
          </p:cNvPr>
          <p:cNvSpPr>
            <a:spLocks noGrp="1"/>
          </p:cNvSpPr>
          <p:nvPr>
            <p:ph type="body" orient="vert" idx="1"/>
          </p:nvPr>
        </p:nvSpPr>
        <p:spPr>
          <a:xfrm>
            <a:off x="838200" y="365125"/>
            <a:ext cx="7734300" cy="5811838"/>
          </a:xfrm>
          <a:prstGeom prst="rect">
            <a:avLst/>
          </a:prstGeo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a:extLst>
              <a:ext uri="{FF2B5EF4-FFF2-40B4-BE49-F238E27FC236}">
                <a16:creationId xmlns:a16="http://schemas.microsoft.com/office/drawing/2014/main" id="{A7FE5AF9-F934-4C93-86B7-BA163C1F11ED}"/>
              </a:ext>
            </a:extLst>
          </p:cNvPr>
          <p:cNvSpPr>
            <a:spLocks noGrp="1"/>
          </p:cNvSpPr>
          <p:nvPr>
            <p:ph type="dt" sz="half" idx="10"/>
          </p:nvPr>
        </p:nvSpPr>
        <p:spPr/>
        <p:txBody>
          <a:bodyPr/>
          <a:lstStyle/>
          <a:p>
            <a:fld id="{8FA47973-6F7F-44C4-99BA-1A98FCC728BA}" type="datetimeFigureOut">
              <a:rPr lang="fr-CH" smtClean="0"/>
              <a:t>08.12.2025</a:t>
            </a:fld>
            <a:endParaRPr lang="fr-CH" dirty="0"/>
          </a:p>
        </p:txBody>
      </p:sp>
      <p:sp>
        <p:nvSpPr>
          <p:cNvPr id="5" name="Espace réservé du pied de page 4">
            <a:extLst>
              <a:ext uri="{FF2B5EF4-FFF2-40B4-BE49-F238E27FC236}">
                <a16:creationId xmlns:a16="http://schemas.microsoft.com/office/drawing/2014/main" id="{05A1D565-7685-4601-9DD4-F39456C7BB8D}"/>
              </a:ext>
            </a:extLst>
          </p:cNvPr>
          <p:cNvSpPr>
            <a:spLocks noGrp="1"/>
          </p:cNvSpPr>
          <p:nvPr>
            <p:ph type="ftr" sz="quarter" idx="11"/>
          </p:nvPr>
        </p:nvSpPr>
        <p:spPr/>
        <p:txBody>
          <a:bodyPr/>
          <a:lstStyle/>
          <a:p>
            <a:endParaRPr lang="fr-CH" dirty="0"/>
          </a:p>
        </p:txBody>
      </p:sp>
      <p:sp>
        <p:nvSpPr>
          <p:cNvPr id="6" name="Espace réservé du numéro de diapositive 5">
            <a:extLst>
              <a:ext uri="{FF2B5EF4-FFF2-40B4-BE49-F238E27FC236}">
                <a16:creationId xmlns:a16="http://schemas.microsoft.com/office/drawing/2014/main" id="{8AE75CBB-769E-4E55-BAF6-94514E1BA1A4}"/>
              </a:ext>
            </a:extLst>
          </p:cNvPr>
          <p:cNvSpPr>
            <a:spLocks noGrp="1"/>
          </p:cNvSpPr>
          <p:nvPr>
            <p:ph type="sldNum" sz="quarter" idx="12"/>
          </p:nvPr>
        </p:nvSpPr>
        <p:spPr>
          <a:xfrm>
            <a:off x="8610600" y="6356350"/>
            <a:ext cx="2743200" cy="365125"/>
          </a:xfrm>
          <a:prstGeom prst="rect">
            <a:avLst/>
          </a:prstGeom>
        </p:spPr>
        <p:txBody>
          <a:bodyPr/>
          <a:lstStyle/>
          <a:p>
            <a:fld id="{FD6B6F81-4721-4882-8327-7931204C330E}" type="slidenum">
              <a:rPr lang="fr-CH" smtClean="0"/>
              <a:t>‹N°›</a:t>
            </a:fld>
            <a:endParaRPr lang="fr-CH" dirty="0"/>
          </a:p>
        </p:txBody>
      </p:sp>
    </p:spTree>
    <p:extLst>
      <p:ext uri="{BB962C8B-B14F-4D97-AF65-F5344CB8AC3E}">
        <p14:creationId xmlns:p14="http://schemas.microsoft.com/office/powerpoint/2010/main" val="30784480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ED9AF7-AC7B-43D8-B9E2-3ED95A9DB25E}"/>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H"/>
          </a:p>
        </p:txBody>
      </p:sp>
      <p:sp>
        <p:nvSpPr>
          <p:cNvPr id="3" name="Sous-titre 2">
            <a:extLst>
              <a:ext uri="{FF2B5EF4-FFF2-40B4-BE49-F238E27FC236}">
                <a16:creationId xmlns:a16="http://schemas.microsoft.com/office/drawing/2014/main" id="{F0536955-5200-4A4A-B96B-4E190CC275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H"/>
          </a:p>
        </p:txBody>
      </p:sp>
      <p:sp>
        <p:nvSpPr>
          <p:cNvPr id="4" name="Espace réservé de la date 3">
            <a:extLst>
              <a:ext uri="{FF2B5EF4-FFF2-40B4-BE49-F238E27FC236}">
                <a16:creationId xmlns:a16="http://schemas.microsoft.com/office/drawing/2014/main" id="{632AD779-7802-44D1-A817-D87C8492AF8D}"/>
              </a:ext>
            </a:extLst>
          </p:cNvPr>
          <p:cNvSpPr>
            <a:spLocks noGrp="1"/>
          </p:cNvSpPr>
          <p:nvPr>
            <p:ph type="dt" sz="half" idx="10"/>
          </p:nvPr>
        </p:nvSpPr>
        <p:spPr/>
        <p:txBody>
          <a:bodyPr/>
          <a:lstStyle/>
          <a:p>
            <a:fld id="{8FA47973-6F7F-44C4-99BA-1A98FCC728BA}" type="datetimeFigureOut">
              <a:rPr lang="fr-CH" smtClean="0"/>
              <a:t>08.12.2025</a:t>
            </a:fld>
            <a:endParaRPr lang="fr-CH" dirty="0"/>
          </a:p>
        </p:txBody>
      </p:sp>
      <p:sp>
        <p:nvSpPr>
          <p:cNvPr id="5" name="Espace réservé du pied de page 4">
            <a:extLst>
              <a:ext uri="{FF2B5EF4-FFF2-40B4-BE49-F238E27FC236}">
                <a16:creationId xmlns:a16="http://schemas.microsoft.com/office/drawing/2014/main" id="{3F526D49-C643-499F-89B6-812A415B21CF}"/>
              </a:ext>
            </a:extLst>
          </p:cNvPr>
          <p:cNvSpPr>
            <a:spLocks noGrp="1"/>
          </p:cNvSpPr>
          <p:nvPr>
            <p:ph type="ftr" sz="quarter" idx="11"/>
          </p:nvPr>
        </p:nvSpPr>
        <p:spPr/>
        <p:txBody>
          <a:bodyPr/>
          <a:lstStyle/>
          <a:p>
            <a:endParaRPr lang="fr-CH" dirty="0"/>
          </a:p>
        </p:txBody>
      </p:sp>
      <p:sp>
        <p:nvSpPr>
          <p:cNvPr id="6" name="Espace réservé du numéro de diapositive 5">
            <a:extLst>
              <a:ext uri="{FF2B5EF4-FFF2-40B4-BE49-F238E27FC236}">
                <a16:creationId xmlns:a16="http://schemas.microsoft.com/office/drawing/2014/main" id="{58479667-A718-4DEB-8CA3-B8C87EC57315}"/>
              </a:ext>
            </a:extLst>
          </p:cNvPr>
          <p:cNvSpPr>
            <a:spLocks noGrp="1"/>
          </p:cNvSpPr>
          <p:nvPr>
            <p:ph type="sldNum" sz="quarter" idx="12"/>
          </p:nvPr>
        </p:nvSpPr>
        <p:spPr/>
        <p:txBody>
          <a:bodyPr/>
          <a:lstStyle/>
          <a:p>
            <a:fld id="{FD6B6F81-4721-4882-8327-7931204C330E}" type="slidenum">
              <a:rPr lang="fr-CH" smtClean="0"/>
              <a:t>‹N°›</a:t>
            </a:fld>
            <a:endParaRPr lang="fr-CH" dirty="0"/>
          </a:p>
        </p:txBody>
      </p:sp>
    </p:spTree>
    <p:extLst>
      <p:ext uri="{BB962C8B-B14F-4D97-AF65-F5344CB8AC3E}">
        <p14:creationId xmlns:p14="http://schemas.microsoft.com/office/powerpoint/2010/main" val="42489678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CF14BA-5453-4C2A-8E16-691AF557ADAC}"/>
              </a:ext>
            </a:extLst>
          </p:cNvPr>
          <p:cNvSpPr>
            <a:spLocks noGrp="1"/>
          </p:cNvSpPr>
          <p:nvPr>
            <p:ph type="title"/>
          </p:nvPr>
        </p:nvSpPr>
        <p:spPr/>
        <p:txBody>
          <a:bodyPr/>
          <a:lstStyle/>
          <a:p>
            <a:r>
              <a:rPr lang="fr-FR"/>
              <a:t>Modifiez le style du titre</a:t>
            </a:r>
            <a:endParaRPr lang="fr-CH"/>
          </a:p>
        </p:txBody>
      </p:sp>
      <p:sp>
        <p:nvSpPr>
          <p:cNvPr id="3" name="Espace réservé du contenu 2">
            <a:extLst>
              <a:ext uri="{FF2B5EF4-FFF2-40B4-BE49-F238E27FC236}">
                <a16:creationId xmlns:a16="http://schemas.microsoft.com/office/drawing/2014/main" id="{B6EE49AA-4653-4A8C-8A40-069195EAC595}"/>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a:extLst>
              <a:ext uri="{FF2B5EF4-FFF2-40B4-BE49-F238E27FC236}">
                <a16:creationId xmlns:a16="http://schemas.microsoft.com/office/drawing/2014/main" id="{3A84CE32-6EBD-4425-9CEF-8C0DE19EAA1D}"/>
              </a:ext>
            </a:extLst>
          </p:cNvPr>
          <p:cNvSpPr>
            <a:spLocks noGrp="1"/>
          </p:cNvSpPr>
          <p:nvPr>
            <p:ph type="dt" sz="half" idx="10"/>
          </p:nvPr>
        </p:nvSpPr>
        <p:spPr/>
        <p:txBody>
          <a:bodyPr/>
          <a:lstStyle/>
          <a:p>
            <a:fld id="{8FA47973-6F7F-44C4-99BA-1A98FCC728BA}" type="datetimeFigureOut">
              <a:rPr lang="fr-CH" smtClean="0"/>
              <a:t>08.12.2025</a:t>
            </a:fld>
            <a:endParaRPr lang="fr-CH" dirty="0"/>
          </a:p>
        </p:txBody>
      </p:sp>
      <p:sp>
        <p:nvSpPr>
          <p:cNvPr id="5" name="Espace réservé du pied de page 4">
            <a:extLst>
              <a:ext uri="{FF2B5EF4-FFF2-40B4-BE49-F238E27FC236}">
                <a16:creationId xmlns:a16="http://schemas.microsoft.com/office/drawing/2014/main" id="{B66321A1-AA93-4D2A-8766-D91D00914076}"/>
              </a:ext>
            </a:extLst>
          </p:cNvPr>
          <p:cNvSpPr>
            <a:spLocks noGrp="1"/>
          </p:cNvSpPr>
          <p:nvPr>
            <p:ph type="ftr" sz="quarter" idx="11"/>
          </p:nvPr>
        </p:nvSpPr>
        <p:spPr/>
        <p:txBody>
          <a:bodyPr/>
          <a:lstStyle/>
          <a:p>
            <a:endParaRPr lang="fr-CH" dirty="0"/>
          </a:p>
        </p:txBody>
      </p:sp>
      <p:sp>
        <p:nvSpPr>
          <p:cNvPr id="6" name="Espace réservé du numéro de diapositive 5">
            <a:extLst>
              <a:ext uri="{FF2B5EF4-FFF2-40B4-BE49-F238E27FC236}">
                <a16:creationId xmlns:a16="http://schemas.microsoft.com/office/drawing/2014/main" id="{3F406E16-0EE6-4242-BD1D-5ADD1014A76C}"/>
              </a:ext>
            </a:extLst>
          </p:cNvPr>
          <p:cNvSpPr>
            <a:spLocks noGrp="1"/>
          </p:cNvSpPr>
          <p:nvPr>
            <p:ph type="sldNum" sz="quarter" idx="12"/>
          </p:nvPr>
        </p:nvSpPr>
        <p:spPr/>
        <p:txBody>
          <a:bodyPr/>
          <a:lstStyle/>
          <a:p>
            <a:fld id="{FD6B6F81-4721-4882-8327-7931204C330E}" type="slidenum">
              <a:rPr lang="fr-CH" smtClean="0"/>
              <a:t>‹N°›</a:t>
            </a:fld>
            <a:endParaRPr lang="fr-CH" dirty="0"/>
          </a:p>
        </p:txBody>
      </p:sp>
    </p:spTree>
    <p:extLst>
      <p:ext uri="{BB962C8B-B14F-4D97-AF65-F5344CB8AC3E}">
        <p14:creationId xmlns:p14="http://schemas.microsoft.com/office/powerpoint/2010/main" val="5508308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BD1568-54D5-4DEA-86CB-FD9AE738010D}"/>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H"/>
          </a:p>
        </p:txBody>
      </p:sp>
      <p:sp>
        <p:nvSpPr>
          <p:cNvPr id="3" name="Espace réservé du texte 2">
            <a:extLst>
              <a:ext uri="{FF2B5EF4-FFF2-40B4-BE49-F238E27FC236}">
                <a16:creationId xmlns:a16="http://schemas.microsoft.com/office/drawing/2014/main" id="{3F958C6D-AE94-4ADA-A9B0-3FAA16259D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1EC2BFAA-EE70-4E92-AF8D-CE9F4C2F3E4E}"/>
              </a:ext>
            </a:extLst>
          </p:cNvPr>
          <p:cNvSpPr>
            <a:spLocks noGrp="1"/>
          </p:cNvSpPr>
          <p:nvPr>
            <p:ph type="dt" sz="half" idx="10"/>
          </p:nvPr>
        </p:nvSpPr>
        <p:spPr/>
        <p:txBody>
          <a:bodyPr/>
          <a:lstStyle/>
          <a:p>
            <a:fld id="{8FA47973-6F7F-44C4-99BA-1A98FCC728BA}" type="datetimeFigureOut">
              <a:rPr lang="fr-CH" smtClean="0"/>
              <a:t>08.12.2025</a:t>
            </a:fld>
            <a:endParaRPr lang="fr-CH" dirty="0"/>
          </a:p>
        </p:txBody>
      </p:sp>
      <p:sp>
        <p:nvSpPr>
          <p:cNvPr id="5" name="Espace réservé du pied de page 4">
            <a:extLst>
              <a:ext uri="{FF2B5EF4-FFF2-40B4-BE49-F238E27FC236}">
                <a16:creationId xmlns:a16="http://schemas.microsoft.com/office/drawing/2014/main" id="{37CD8A78-DA99-4627-B301-887AB8F65627}"/>
              </a:ext>
            </a:extLst>
          </p:cNvPr>
          <p:cNvSpPr>
            <a:spLocks noGrp="1"/>
          </p:cNvSpPr>
          <p:nvPr>
            <p:ph type="ftr" sz="quarter" idx="11"/>
          </p:nvPr>
        </p:nvSpPr>
        <p:spPr/>
        <p:txBody>
          <a:bodyPr/>
          <a:lstStyle/>
          <a:p>
            <a:endParaRPr lang="fr-CH" dirty="0"/>
          </a:p>
        </p:txBody>
      </p:sp>
      <p:sp>
        <p:nvSpPr>
          <p:cNvPr id="6" name="Espace réservé du numéro de diapositive 5">
            <a:extLst>
              <a:ext uri="{FF2B5EF4-FFF2-40B4-BE49-F238E27FC236}">
                <a16:creationId xmlns:a16="http://schemas.microsoft.com/office/drawing/2014/main" id="{947476FE-4162-46B0-BC8F-DB1703181172}"/>
              </a:ext>
            </a:extLst>
          </p:cNvPr>
          <p:cNvSpPr>
            <a:spLocks noGrp="1"/>
          </p:cNvSpPr>
          <p:nvPr>
            <p:ph type="sldNum" sz="quarter" idx="12"/>
          </p:nvPr>
        </p:nvSpPr>
        <p:spPr/>
        <p:txBody>
          <a:bodyPr/>
          <a:lstStyle/>
          <a:p>
            <a:fld id="{FD6B6F81-4721-4882-8327-7931204C330E}" type="slidenum">
              <a:rPr lang="fr-CH" smtClean="0"/>
              <a:t>‹N°›</a:t>
            </a:fld>
            <a:endParaRPr lang="fr-CH" dirty="0"/>
          </a:p>
        </p:txBody>
      </p:sp>
    </p:spTree>
    <p:extLst>
      <p:ext uri="{BB962C8B-B14F-4D97-AF65-F5344CB8AC3E}">
        <p14:creationId xmlns:p14="http://schemas.microsoft.com/office/powerpoint/2010/main" val="41015978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21639E-5825-47D6-8A57-41D7BC919161}"/>
              </a:ext>
            </a:extLst>
          </p:cNvPr>
          <p:cNvSpPr>
            <a:spLocks noGrp="1"/>
          </p:cNvSpPr>
          <p:nvPr>
            <p:ph type="title"/>
          </p:nvPr>
        </p:nvSpPr>
        <p:spPr/>
        <p:txBody>
          <a:bodyPr/>
          <a:lstStyle/>
          <a:p>
            <a:r>
              <a:rPr lang="fr-FR"/>
              <a:t>Modifiez le style du titre</a:t>
            </a:r>
            <a:endParaRPr lang="fr-CH"/>
          </a:p>
        </p:txBody>
      </p:sp>
      <p:sp>
        <p:nvSpPr>
          <p:cNvPr id="3" name="Espace réservé du contenu 2">
            <a:extLst>
              <a:ext uri="{FF2B5EF4-FFF2-40B4-BE49-F238E27FC236}">
                <a16:creationId xmlns:a16="http://schemas.microsoft.com/office/drawing/2014/main" id="{D59E02B1-27E2-432B-876C-693DEF465F70}"/>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contenu 3">
            <a:extLst>
              <a:ext uri="{FF2B5EF4-FFF2-40B4-BE49-F238E27FC236}">
                <a16:creationId xmlns:a16="http://schemas.microsoft.com/office/drawing/2014/main" id="{92B36E20-6CFE-4E2F-BD68-11934FE8CC0C}"/>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e la date 4">
            <a:extLst>
              <a:ext uri="{FF2B5EF4-FFF2-40B4-BE49-F238E27FC236}">
                <a16:creationId xmlns:a16="http://schemas.microsoft.com/office/drawing/2014/main" id="{25C5ED33-D365-4AC9-92BB-5A382A20E4C7}"/>
              </a:ext>
            </a:extLst>
          </p:cNvPr>
          <p:cNvSpPr>
            <a:spLocks noGrp="1"/>
          </p:cNvSpPr>
          <p:nvPr>
            <p:ph type="dt" sz="half" idx="10"/>
          </p:nvPr>
        </p:nvSpPr>
        <p:spPr/>
        <p:txBody>
          <a:bodyPr/>
          <a:lstStyle/>
          <a:p>
            <a:fld id="{8FA47973-6F7F-44C4-99BA-1A98FCC728BA}" type="datetimeFigureOut">
              <a:rPr lang="fr-CH" smtClean="0"/>
              <a:t>08.12.2025</a:t>
            </a:fld>
            <a:endParaRPr lang="fr-CH" dirty="0"/>
          </a:p>
        </p:txBody>
      </p:sp>
      <p:sp>
        <p:nvSpPr>
          <p:cNvPr id="6" name="Espace réservé du pied de page 5">
            <a:extLst>
              <a:ext uri="{FF2B5EF4-FFF2-40B4-BE49-F238E27FC236}">
                <a16:creationId xmlns:a16="http://schemas.microsoft.com/office/drawing/2014/main" id="{F5061EBD-7050-4533-9F91-4654A7ABDF83}"/>
              </a:ext>
            </a:extLst>
          </p:cNvPr>
          <p:cNvSpPr>
            <a:spLocks noGrp="1"/>
          </p:cNvSpPr>
          <p:nvPr>
            <p:ph type="ftr" sz="quarter" idx="11"/>
          </p:nvPr>
        </p:nvSpPr>
        <p:spPr/>
        <p:txBody>
          <a:bodyPr/>
          <a:lstStyle/>
          <a:p>
            <a:endParaRPr lang="fr-CH" dirty="0"/>
          </a:p>
        </p:txBody>
      </p:sp>
      <p:sp>
        <p:nvSpPr>
          <p:cNvPr id="7" name="Espace réservé du numéro de diapositive 6">
            <a:extLst>
              <a:ext uri="{FF2B5EF4-FFF2-40B4-BE49-F238E27FC236}">
                <a16:creationId xmlns:a16="http://schemas.microsoft.com/office/drawing/2014/main" id="{EA1377FE-605F-40B8-BF83-1E5B7E3C2B11}"/>
              </a:ext>
            </a:extLst>
          </p:cNvPr>
          <p:cNvSpPr>
            <a:spLocks noGrp="1"/>
          </p:cNvSpPr>
          <p:nvPr>
            <p:ph type="sldNum" sz="quarter" idx="12"/>
          </p:nvPr>
        </p:nvSpPr>
        <p:spPr/>
        <p:txBody>
          <a:bodyPr/>
          <a:lstStyle/>
          <a:p>
            <a:fld id="{FD6B6F81-4721-4882-8327-7931204C330E}" type="slidenum">
              <a:rPr lang="fr-CH" smtClean="0"/>
              <a:t>‹N°›</a:t>
            </a:fld>
            <a:endParaRPr lang="fr-CH" dirty="0"/>
          </a:p>
        </p:txBody>
      </p:sp>
    </p:spTree>
    <p:extLst>
      <p:ext uri="{BB962C8B-B14F-4D97-AF65-F5344CB8AC3E}">
        <p14:creationId xmlns:p14="http://schemas.microsoft.com/office/powerpoint/2010/main" val="30704498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1CF4D3-33C4-44B6-A163-1A436C3DE722}"/>
              </a:ext>
            </a:extLst>
          </p:cNvPr>
          <p:cNvSpPr>
            <a:spLocks noGrp="1"/>
          </p:cNvSpPr>
          <p:nvPr>
            <p:ph type="title"/>
          </p:nvPr>
        </p:nvSpPr>
        <p:spPr>
          <a:xfrm>
            <a:off x="839788" y="365125"/>
            <a:ext cx="10515600" cy="1325563"/>
          </a:xfrm>
        </p:spPr>
        <p:txBody>
          <a:bodyPr/>
          <a:lstStyle/>
          <a:p>
            <a:r>
              <a:rPr lang="fr-FR"/>
              <a:t>Modifiez le style du titre</a:t>
            </a:r>
            <a:endParaRPr lang="fr-CH"/>
          </a:p>
        </p:txBody>
      </p:sp>
      <p:sp>
        <p:nvSpPr>
          <p:cNvPr id="3" name="Espace réservé du texte 2">
            <a:extLst>
              <a:ext uri="{FF2B5EF4-FFF2-40B4-BE49-F238E27FC236}">
                <a16:creationId xmlns:a16="http://schemas.microsoft.com/office/drawing/2014/main" id="{0E491CE0-0A6C-418F-9C41-4FE9D8240C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A908A4B6-7679-4EF6-AC8B-40C06A09F21D}"/>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u texte 4">
            <a:extLst>
              <a:ext uri="{FF2B5EF4-FFF2-40B4-BE49-F238E27FC236}">
                <a16:creationId xmlns:a16="http://schemas.microsoft.com/office/drawing/2014/main" id="{2BADDC5A-7A59-4F99-9F62-3A5F055BFF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0746A318-82B8-4023-B6BA-6E465A120B5F}"/>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7" name="Espace réservé de la date 6">
            <a:extLst>
              <a:ext uri="{FF2B5EF4-FFF2-40B4-BE49-F238E27FC236}">
                <a16:creationId xmlns:a16="http://schemas.microsoft.com/office/drawing/2014/main" id="{6E508242-A886-4CDC-A3DA-FDF0D22EAA9F}"/>
              </a:ext>
            </a:extLst>
          </p:cNvPr>
          <p:cNvSpPr>
            <a:spLocks noGrp="1"/>
          </p:cNvSpPr>
          <p:nvPr>
            <p:ph type="dt" sz="half" idx="10"/>
          </p:nvPr>
        </p:nvSpPr>
        <p:spPr/>
        <p:txBody>
          <a:bodyPr/>
          <a:lstStyle/>
          <a:p>
            <a:fld id="{8FA47973-6F7F-44C4-99BA-1A98FCC728BA}" type="datetimeFigureOut">
              <a:rPr lang="fr-CH" smtClean="0"/>
              <a:t>08.12.2025</a:t>
            </a:fld>
            <a:endParaRPr lang="fr-CH" dirty="0"/>
          </a:p>
        </p:txBody>
      </p:sp>
      <p:sp>
        <p:nvSpPr>
          <p:cNvPr id="8" name="Espace réservé du pied de page 7">
            <a:extLst>
              <a:ext uri="{FF2B5EF4-FFF2-40B4-BE49-F238E27FC236}">
                <a16:creationId xmlns:a16="http://schemas.microsoft.com/office/drawing/2014/main" id="{7A5950B3-B995-462D-9F91-5B7FA8CE7845}"/>
              </a:ext>
            </a:extLst>
          </p:cNvPr>
          <p:cNvSpPr>
            <a:spLocks noGrp="1"/>
          </p:cNvSpPr>
          <p:nvPr>
            <p:ph type="ftr" sz="quarter" idx="11"/>
          </p:nvPr>
        </p:nvSpPr>
        <p:spPr/>
        <p:txBody>
          <a:bodyPr/>
          <a:lstStyle/>
          <a:p>
            <a:endParaRPr lang="fr-CH" dirty="0"/>
          </a:p>
        </p:txBody>
      </p:sp>
      <p:sp>
        <p:nvSpPr>
          <p:cNvPr id="9" name="Espace réservé du numéro de diapositive 8">
            <a:extLst>
              <a:ext uri="{FF2B5EF4-FFF2-40B4-BE49-F238E27FC236}">
                <a16:creationId xmlns:a16="http://schemas.microsoft.com/office/drawing/2014/main" id="{F151107B-D9CC-4980-AC8A-BD3B8F0E9574}"/>
              </a:ext>
            </a:extLst>
          </p:cNvPr>
          <p:cNvSpPr>
            <a:spLocks noGrp="1"/>
          </p:cNvSpPr>
          <p:nvPr>
            <p:ph type="sldNum" sz="quarter" idx="12"/>
          </p:nvPr>
        </p:nvSpPr>
        <p:spPr/>
        <p:txBody>
          <a:bodyPr/>
          <a:lstStyle/>
          <a:p>
            <a:fld id="{FD6B6F81-4721-4882-8327-7931204C330E}" type="slidenum">
              <a:rPr lang="fr-CH" smtClean="0"/>
              <a:t>‹N°›</a:t>
            </a:fld>
            <a:endParaRPr lang="fr-CH" dirty="0"/>
          </a:p>
        </p:txBody>
      </p:sp>
    </p:spTree>
    <p:extLst>
      <p:ext uri="{BB962C8B-B14F-4D97-AF65-F5344CB8AC3E}">
        <p14:creationId xmlns:p14="http://schemas.microsoft.com/office/powerpoint/2010/main" val="24732816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57D172-0D1C-4887-B3AD-142E1F3D29AD}"/>
              </a:ext>
            </a:extLst>
          </p:cNvPr>
          <p:cNvSpPr>
            <a:spLocks noGrp="1"/>
          </p:cNvSpPr>
          <p:nvPr>
            <p:ph type="title"/>
          </p:nvPr>
        </p:nvSpPr>
        <p:spPr/>
        <p:txBody>
          <a:bodyPr/>
          <a:lstStyle/>
          <a:p>
            <a:r>
              <a:rPr lang="fr-FR"/>
              <a:t>Modifiez le style du titre</a:t>
            </a:r>
            <a:endParaRPr lang="fr-CH"/>
          </a:p>
        </p:txBody>
      </p:sp>
      <p:sp>
        <p:nvSpPr>
          <p:cNvPr id="3" name="Espace réservé de la date 2">
            <a:extLst>
              <a:ext uri="{FF2B5EF4-FFF2-40B4-BE49-F238E27FC236}">
                <a16:creationId xmlns:a16="http://schemas.microsoft.com/office/drawing/2014/main" id="{2B09EF56-2784-41A7-8BA0-49AEC9F3F778}"/>
              </a:ext>
            </a:extLst>
          </p:cNvPr>
          <p:cNvSpPr>
            <a:spLocks noGrp="1"/>
          </p:cNvSpPr>
          <p:nvPr>
            <p:ph type="dt" sz="half" idx="10"/>
          </p:nvPr>
        </p:nvSpPr>
        <p:spPr/>
        <p:txBody>
          <a:bodyPr/>
          <a:lstStyle/>
          <a:p>
            <a:fld id="{8FA47973-6F7F-44C4-99BA-1A98FCC728BA}" type="datetimeFigureOut">
              <a:rPr lang="fr-CH" smtClean="0"/>
              <a:t>08.12.2025</a:t>
            </a:fld>
            <a:endParaRPr lang="fr-CH" dirty="0"/>
          </a:p>
        </p:txBody>
      </p:sp>
      <p:sp>
        <p:nvSpPr>
          <p:cNvPr id="4" name="Espace réservé du pied de page 3">
            <a:extLst>
              <a:ext uri="{FF2B5EF4-FFF2-40B4-BE49-F238E27FC236}">
                <a16:creationId xmlns:a16="http://schemas.microsoft.com/office/drawing/2014/main" id="{55E9E82F-00B0-4269-A594-68DCFCF364A7}"/>
              </a:ext>
            </a:extLst>
          </p:cNvPr>
          <p:cNvSpPr>
            <a:spLocks noGrp="1"/>
          </p:cNvSpPr>
          <p:nvPr>
            <p:ph type="ftr" sz="quarter" idx="11"/>
          </p:nvPr>
        </p:nvSpPr>
        <p:spPr/>
        <p:txBody>
          <a:bodyPr/>
          <a:lstStyle/>
          <a:p>
            <a:endParaRPr lang="fr-CH" dirty="0"/>
          </a:p>
        </p:txBody>
      </p:sp>
      <p:sp>
        <p:nvSpPr>
          <p:cNvPr id="5" name="Espace réservé du numéro de diapositive 4">
            <a:extLst>
              <a:ext uri="{FF2B5EF4-FFF2-40B4-BE49-F238E27FC236}">
                <a16:creationId xmlns:a16="http://schemas.microsoft.com/office/drawing/2014/main" id="{C93E5275-3A26-4BBB-AC86-155C435F8581}"/>
              </a:ext>
            </a:extLst>
          </p:cNvPr>
          <p:cNvSpPr>
            <a:spLocks noGrp="1"/>
          </p:cNvSpPr>
          <p:nvPr>
            <p:ph type="sldNum" sz="quarter" idx="12"/>
          </p:nvPr>
        </p:nvSpPr>
        <p:spPr/>
        <p:txBody>
          <a:bodyPr/>
          <a:lstStyle/>
          <a:p>
            <a:fld id="{FD6B6F81-4721-4882-8327-7931204C330E}" type="slidenum">
              <a:rPr lang="fr-CH" smtClean="0"/>
              <a:t>‹N°›</a:t>
            </a:fld>
            <a:endParaRPr lang="fr-CH" dirty="0"/>
          </a:p>
        </p:txBody>
      </p:sp>
    </p:spTree>
    <p:extLst>
      <p:ext uri="{BB962C8B-B14F-4D97-AF65-F5344CB8AC3E}">
        <p14:creationId xmlns:p14="http://schemas.microsoft.com/office/powerpoint/2010/main" val="31904153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EBD39BF-5862-4C73-A8AF-79D0855C4A7E}"/>
              </a:ext>
            </a:extLst>
          </p:cNvPr>
          <p:cNvSpPr>
            <a:spLocks noGrp="1"/>
          </p:cNvSpPr>
          <p:nvPr>
            <p:ph type="dt" sz="half" idx="10"/>
          </p:nvPr>
        </p:nvSpPr>
        <p:spPr/>
        <p:txBody>
          <a:bodyPr/>
          <a:lstStyle/>
          <a:p>
            <a:fld id="{8FA47973-6F7F-44C4-99BA-1A98FCC728BA}" type="datetimeFigureOut">
              <a:rPr lang="fr-CH" smtClean="0"/>
              <a:t>08.12.2025</a:t>
            </a:fld>
            <a:endParaRPr lang="fr-CH" dirty="0"/>
          </a:p>
        </p:txBody>
      </p:sp>
      <p:sp>
        <p:nvSpPr>
          <p:cNvPr id="3" name="Espace réservé du pied de page 2">
            <a:extLst>
              <a:ext uri="{FF2B5EF4-FFF2-40B4-BE49-F238E27FC236}">
                <a16:creationId xmlns:a16="http://schemas.microsoft.com/office/drawing/2014/main" id="{D279A9EB-CDD1-4909-909B-C52235049550}"/>
              </a:ext>
            </a:extLst>
          </p:cNvPr>
          <p:cNvSpPr>
            <a:spLocks noGrp="1"/>
          </p:cNvSpPr>
          <p:nvPr>
            <p:ph type="ftr" sz="quarter" idx="11"/>
          </p:nvPr>
        </p:nvSpPr>
        <p:spPr/>
        <p:txBody>
          <a:bodyPr/>
          <a:lstStyle/>
          <a:p>
            <a:endParaRPr lang="fr-CH" dirty="0"/>
          </a:p>
        </p:txBody>
      </p:sp>
      <p:sp>
        <p:nvSpPr>
          <p:cNvPr id="4" name="Espace réservé du numéro de diapositive 3">
            <a:extLst>
              <a:ext uri="{FF2B5EF4-FFF2-40B4-BE49-F238E27FC236}">
                <a16:creationId xmlns:a16="http://schemas.microsoft.com/office/drawing/2014/main" id="{9E5ADE17-30DE-405B-81A1-6655F2F6897F}"/>
              </a:ext>
            </a:extLst>
          </p:cNvPr>
          <p:cNvSpPr>
            <a:spLocks noGrp="1"/>
          </p:cNvSpPr>
          <p:nvPr>
            <p:ph type="sldNum" sz="quarter" idx="12"/>
          </p:nvPr>
        </p:nvSpPr>
        <p:spPr/>
        <p:txBody>
          <a:bodyPr/>
          <a:lstStyle/>
          <a:p>
            <a:fld id="{FD6B6F81-4721-4882-8327-7931204C330E}" type="slidenum">
              <a:rPr lang="fr-CH" smtClean="0"/>
              <a:t>‹N°›</a:t>
            </a:fld>
            <a:endParaRPr lang="fr-CH" dirty="0"/>
          </a:p>
        </p:txBody>
      </p:sp>
    </p:spTree>
    <p:extLst>
      <p:ext uri="{BB962C8B-B14F-4D97-AF65-F5344CB8AC3E}">
        <p14:creationId xmlns:p14="http://schemas.microsoft.com/office/powerpoint/2010/main" val="40937125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A9784C-F848-40A0-8DDB-091480CF9C4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H"/>
          </a:p>
        </p:txBody>
      </p:sp>
      <p:sp>
        <p:nvSpPr>
          <p:cNvPr id="3" name="Espace réservé du contenu 2">
            <a:extLst>
              <a:ext uri="{FF2B5EF4-FFF2-40B4-BE49-F238E27FC236}">
                <a16:creationId xmlns:a16="http://schemas.microsoft.com/office/drawing/2014/main" id="{A2DEEFA0-9058-47D7-9E8A-5181C15CBE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texte 3">
            <a:extLst>
              <a:ext uri="{FF2B5EF4-FFF2-40B4-BE49-F238E27FC236}">
                <a16:creationId xmlns:a16="http://schemas.microsoft.com/office/drawing/2014/main" id="{6EE7DE63-F4FC-42D0-A204-28122B3621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8A86031-6BAA-424E-809C-B3FAD4B17B04}"/>
              </a:ext>
            </a:extLst>
          </p:cNvPr>
          <p:cNvSpPr>
            <a:spLocks noGrp="1"/>
          </p:cNvSpPr>
          <p:nvPr>
            <p:ph type="dt" sz="half" idx="10"/>
          </p:nvPr>
        </p:nvSpPr>
        <p:spPr/>
        <p:txBody>
          <a:bodyPr/>
          <a:lstStyle/>
          <a:p>
            <a:fld id="{8FA47973-6F7F-44C4-99BA-1A98FCC728BA}" type="datetimeFigureOut">
              <a:rPr lang="fr-CH" smtClean="0"/>
              <a:t>08.12.2025</a:t>
            </a:fld>
            <a:endParaRPr lang="fr-CH" dirty="0"/>
          </a:p>
        </p:txBody>
      </p:sp>
      <p:sp>
        <p:nvSpPr>
          <p:cNvPr id="6" name="Espace réservé du pied de page 5">
            <a:extLst>
              <a:ext uri="{FF2B5EF4-FFF2-40B4-BE49-F238E27FC236}">
                <a16:creationId xmlns:a16="http://schemas.microsoft.com/office/drawing/2014/main" id="{68421AB5-56C8-49C7-B17B-B8223ECFEFE9}"/>
              </a:ext>
            </a:extLst>
          </p:cNvPr>
          <p:cNvSpPr>
            <a:spLocks noGrp="1"/>
          </p:cNvSpPr>
          <p:nvPr>
            <p:ph type="ftr" sz="quarter" idx="11"/>
          </p:nvPr>
        </p:nvSpPr>
        <p:spPr/>
        <p:txBody>
          <a:bodyPr/>
          <a:lstStyle/>
          <a:p>
            <a:endParaRPr lang="fr-CH" dirty="0"/>
          </a:p>
        </p:txBody>
      </p:sp>
      <p:sp>
        <p:nvSpPr>
          <p:cNvPr id="7" name="Espace réservé du numéro de diapositive 6">
            <a:extLst>
              <a:ext uri="{FF2B5EF4-FFF2-40B4-BE49-F238E27FC236}">
                <a16:creationId xmlns:a16="http://schemas.microsoft.com/office/drawing/2014/main" id="{C036138B-4554-4BA6-972C-26AFA4E2AA65}"/>
              </a:ext>
            </a:extLst>
          </p:cNvPr>
          <p:cNvSpPr>
            <a:spLocks noGrp="1"/>
          </p:cNvSpPr>
          <p:nvPr>
            <p:ph type="sldNum" sz="quarter" idx="12"/>
          </p:nvPr>
        </p:nvSpPr>
        <p:spPr/>
        <p:txBody>
          <a:bodyPr/>
          <a:lstStyle/>
          <a:p>
            <a:fld id="{FD6B6F81-4721-4882-8327-7931204C330E}" type="slidenum">
              <a:rPr lang="fr-CH" smtClean="0"/>
              <a:t>‹N°›</a:t>
            </a:fld>
            <a:endParaRPr lang="fr-CH" dirty="0"/>
          </a:p>
        </p:txBody>
      </p:sp>
    </p:spTree>
    <p:extLst>
      <p:ext uri="{BB962C8B-B14F-4D97-AF65-F5344CB8AC3E}">
        <p14:creationId xmlns:p14="http://schemas.microsoft.com/office/powerpoint/2010/main" val="2574382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CF14BA-5453-4C2A-8E16-691AF557ADAC}"/>
              </a:ext>
            </a:extLst>
          </p:cNvPr>
          <p:cNvSpPr>
            <a:spLocks noGrp="1"/>
          </p:cNvSpPr>
          <p:nvPr>
            <p:ph type="title"/>
          </p:nvPr>
        </p:nvSpPr>
        <p:spPr>
          <a:xfrm>
            <a:off x="838200" y="365125"/>
            <a:ext cx="10515600" cy="1325563"/>
          </a:xfrm>
          <a:prstGeom prst="rect">
            <a:avLst/>
          </a:prstGeom>
        </p:spPr>
        <p:txBody>
          <a:bodyPr/>
          <a:lstStyle/>
          <a:p>
            <a:r>
              <a:rPr lang="fr-FR"/>
              <a:t>Modifiez le style du titre</a:t>
            </a:r>
            <a:endParaRPr lang="fr-CH"/>
          </a:p>
        </p:txBody>
      </p:sp>
      <p:sp>
        <p:nvSpPr>
          <p:cNvPr id="3" name="Espace réservé du contenu 2">
            <a:extLst>
              <a:ext uri="{FF2B5EF4-FFF2-40B4-BE49-F238E27FC236}">
                <a16:creationId xmlns:a16="http://schemas.microsoft.com/office/drawing/2014/main" id="{B6EE49AA-4653-4A8C-8A40-069195EAC595}"/>
              </a:ext>
            </a:extLst>
          </p:cNvPr>
          <p:cNvSpPr>
            <a:spLocks noGrp="1"/>
          </p:cNvSpPr>
          <p:nvPr>
            <p:ph idx="1"/>
          </p:nvPr>
        </p:nvSpPr>
        <p:spPr>
          <a:xfrm>
            <a:off x="838200" y="1825625"/>
            <a:ext cx="10515600" cy="4351338"/>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a:extLst>
              <a:ext uri="{FF2B5EF4-FFF2-40B4-BE49-F238E27FC236}">
                <a16:creationId xmlns:a16="http://schemas.microsoft.com/office/drawing/2014/main" id="{3A84CE32-6EBD-4425-9CEF-8C0DE19EAA1D}"/>
              </a:ext>
            </a:extLst>
          </p:cNvPr>
          <p:cNvSpPr>
            <a:spLocks noGrp="1"/>
          </p:cNvSpPr>
          <p:nvPr>
            <p:ph type="dt" sz="half" idx="10"/>
          </p:nvPr>
        </p:nvSpPr>
        <p:spPr/>
        <p:txBody>
          <a:bodyPr/>
          <a:lstStyle/>
          <a:p>
            <a:fld id="{8FA47973-6F7F-44C4-99BA-1A98FCC728BA}" type="datetimeFigureOut">
              <a:rPr lang="fr-CH" smtClean="0"/>
              <a:t>08.12.2025</a:t>
            </a:fld>
            <a:endParaRPr lang="fr-CH" dirty="0"/>
          </a:p>
        </p:txBody>
      </p:sp>
      <p:sp>
        <p:nvSpPr>
          <p:cNvPr id="5" name="Espace réservé du pied de page 4">
            <a:extLst>
              <a:ext uri="{FF2B5EF4-FFF2-40B4-BE49-F238E27FC236}">
                <a16:creationId xmlns:a16="http://schemas.microsoft.com/office/drawing/2014/main" id="{B66321A1-AA93-4D2A-8766-D91D00914076}"/>
              </a:ext>
            </a:extLst>
          </p:cNvPr>
          <p:cNvSpPr>
            <a:spLocks noGrp="1"/>
          </p:cNvSpPr>
          <p:nvPr>
            <p:ph type="ftr" sz="quarter" idx="11"/>
          </p:nvPr>
        </p:nvSpPr>
        <p:spPr/>
        <p:txBody>
          <a:bodyPr/>
          <a:lstStyle/>
          <a:p>
            <a:endParaRPr lang="fr-CH" dirty="0"/>
          </a:p>
        </p:txBody>
      </p:sp>
      <p:sp>
        <p:nvSpPr>
          <p:cNvPr id="6" name="Espace réservé du numéro de diapositive 5">
            <a:extLst>
              <a:ext uri="{FF2B5EF4-FFF2-40B4-BE49-F238E27FC236}">
                <a16:creationId xmlns:a16="http://schemas.microsoft.com/office/drawing/2014/main" id="{3F406E16-0EE6-4242-BD1D-5ADD1014A76C}"/>
              </a:ext>
            </a:extLst>
          </p:cNvPr>
          <p:cNvSpPr>
            <a:spLocks noGrp="1"/>
          </p:cNvSpPr>
          <p:nvPr>
            <p:ph type="sldNum" sz="quarter" idx="12"/>
          </p:nvPr>
        </p:nvSpPr>
        <p:spPr>
          <a:xfrm>
            <a:off x="8610600" y="6356350"/>
            <a:ext cx="2743200" cy="365125"/>
          </a:xfrm>
          <a:prstGeom prst="rect">
            <a:avLst/>
          </a:prstGeom>
        </p:spPr>
        <p:txBody>
          <a:bodyPr/>
          <a:lstStyle/>
          <a:p>
            <a:fld id="{FD6B6F81-4721-4882-8327-7931204C330E}" type="slidenum">
              <a:rPr lang="fr-CH" smtClean="0"/>
              <a:t>‹N°›</a:t>
            </a:fld>
            <a:endParaRPr lang="fr-CH" dirty="0"/>
          </a:p>
        </p:txBody>
      </p:sp>
    </p:spTree>
    <p:extLst>
      <p:ext uri="{BB962C8B-B14F-4D97-AF65-F5344CB8AC3E}">
        <p14:creationId xmlns:p14="http://schemas.microsoft.com/office/powerpoint/2010/main" val="40246008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E9F677-8A72-4132-A130-B772FE24B04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H"/>
          </a:p>
        </p:txBody>
      </p:sp>
      <p:sp>
        <p:nvSpPr>
          <p:cNvPr id="3" name="Espace réservé pour une image  2">
            <a:extLst>
              <a:ext uri="{FF2B5EF4-FFF2-40B4-BE49-F238E27FC236}">
                <a16:creationId xmlns:a16="http://schemas.microsoft.com/office/drawing/2014/main" id="{D81F4BAB-5C49-438A-AF67-8246D991DB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H" dirty="0"/>
          </a:p>
        </p:txBody>
      </p:sp>
      <p:sp>
        <p:nvSpPr>
          <p:cNvPr id="4" name="Espace réservé du texte 3">
            <a:extLst>
              <a:ext uri="{FF2B5EF4-FFF2-40B4-BE49-F238E27FC236}">
                <a16:creationId xmlns:a16="http://schemas.microsoft.com/office/drawing/2014/main" id="{B0B32567-EEFC-4D1B-83AC-4EB6291C9F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A9D8CD6-9A38-4384-807D-803D7D9AEFB1}"/>
              </a:ext>
            </a:extLst>
          </p:cNvPr>
          <p:cNvSpPr>
            <a:spLocks noGrp="1"/>
          </p:cNvSpPr>
          <p:nvPr>
            <p:ph type="dt" sz="half" idx="10"/>
          </p:nvPr>
        </p:nvSpPr>
        <p:spPr/>
        <p:txBody>
          <a:bodyPr/>
          <a:lstStyle/>
          <a:p>
            <a:fld id="{8FA47973-6F7F-44C4-99BA-1A98FCC728BA}" type="datetimeFigureOut">
              <a:rPr lang="fr-CH" smtClean="0"/>
              <a:t>08.12.2025</a:t>
            </a:fld>
            <a:endParaRPr lang="fr-CH" dirty="0"/>
          </a:p>
        </p:txBody>
      </p:sp>
      <p:sp>
        <p:nvSpPr>
          <p:cNvPr id="6" name="Espace réservé du pied de page 5">
            <a:extLst>
              <a:ext uri="{FF2B5EF4-FFF2-40B4-BE49-F238E27FC236}">
                <a16:creationId xmlns:a16="http://schemas.microsoft.com/office/drawing/2014/main" id="{B44EC6A4-04B2-4DFE-BD3C-0411BA2A3236}"/>
              </a:ext>
            </a:extLst>
          </p:cNvPr>
          <p:cNvSpPr>
            <a:spLocks noGrp="1"/>
          </p:cNvSpPr>
          <p:nvPr>
            <p:ph type="ftr" sz="quarter" idx="11"/>
          </p:nvPr>
        </p:nvSpPr>
        <p:spPr/>
        <p:txBody>
          <a:bodyPr/>
          <a:lstStyle/>
          <a:p>
            <a:endParaRPr lang="fr-CH" dirty="0"/>
          </a:p>
        </p:txBody>
      </p:sp>
      <p:sp>
        <p:nvSpPr>
          <p:cNvPr id="7" name="Espace réservé du numéro de diapositive 6">
            <a:extLst>
              <a:ext uri="{FF2B5EF4-FFF2-40B4-BE49-F238E27FC236}">
                <a16:creationId xmlns:a16="http://schemas.microsoft.com/office/drawing/2014/main" id="{0AA47C9C-FA93-4CC6-A11D-B17A2AECCA5B}"/>
              </a:ext>
            </a:extLst>
          </p:cNvPr>
          <p:cNvSpPr>
            <a:spLocks noGrp="1"/>
          </p:cNvSpPr>
          <p:nvPr>
            <p:ph type="sldNum" sz="quarter" idx="12"/>
          </p:nvPr>
        </p:nvSpPr>
        <p:spPr/>
        <p:txBody>
          <a:bodyPr/>
          <a:lstStyle/>
          <a:p>
            <a:fld id="{FD6B6F81-4721-4882-8327-7931204C330E}" type="slidenum">
              <a:rPr lang="fr-CH" smtClean="0"/>
              <a:t>‹N°›</a:t>
            </a:fld>
            <a:endParaRPr lang="fr-CH" dirty="0"/>
          </a:p>
        </p:txBody>
      </p:sp>
    </p:spTree>
    <p:extLst>
      <p:ext uri="{BB962C8B-B14F-4D97-AF65-F5344CB8AC3E}">
        <p14:creationId xmlns:p14="http://schemas.microsoft.com/office/powerpoint/2010/main" val="3147185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CCA7E0-8829-4EE2-8CEC-C82B5D7D6407}"/>
              </a:ext>
            </a:extLst>
          </p:cNvPr>
          <p:cNvSpPr>
            <a:spLocks noGrp="1"/>
          </p:cNvSpPr>
          <p:nvPr>
            <p:ph type="title"/>
          </p:nvPr>
        </p:nvSpPr>
        <p:spPr/>
        <p:txBody>
          <a:bodyPr/>
          <a:lstStyle/>
          <a:p>
            <a:r>
              <a:rPr lang="fr-FR"/>
              <a:t>Modifiez le style du titre</a:t>
            </a:r>
            <a:endParaRPr lang="fr-CH"/>
          </a:p>
        </p:txBody>
      </p:sp>
      <p:sp>
        <p:nvSpPr>
          <p:cNvPr id="3" name="Espace réservé du texte vertical 2">
            <a:extLst>
              <a:ext uri="{FF2B5EF4-FFF2-40B4-BE49-F238E27FC236}">
                <a16:creationId xmlns:a16="http://schemas.microsoft.com/office/drawing/2014/main" id="{2DDDA5F8-41A6-423A-9CF5-ED6E0EC23C66}"/>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a:extLst>
              <a:ext uri="{FF2B5EF4-FFF2-40B4-BE49-F238E27FC236}">
                <a16:creationId xmlns:a16="http://schemas.microsoft.com/office/drawing/2014/main" id="{1099B084-2B7F-428C-86C5-61974D1EF2A0}"/>
              </a:ext>
            </a:extLst>
          </p:cNvPr>
          <p:cNvSpPr>
            <a:spLocks noGrp="1"/>
          </p:cNvSpPr>
          <p:nvPr>
            <p:ph type="dt" sz="half" idx="10"/>
          </p:nvPr>
        </p:nvSpPr>
        <p:spPr/>
        <p:txBody>
          <a:bodyPr/>
          <a:lstStyle/>
          <a:p>
            <a:fld id="{8FA47973-6F7F-44C4-99BA-1A98FCC728BA}" type="datetimeFigureOut">
              <a:rPr lang="fr-CH" smtClean="0"/>
              <a:t>08.12.2025</a:t>
            </a:fld>
            <a:endParaRPr lang="fr-CH" dirty="0"/>
          </a:p>
        </p:txBody>
      </p:sp>
      <p:sp>
        <p:nvSpPr>
          <p:cNvPr id="5" name="Espace réservé du pied de page 4">
            <a:extLst>
              <a:ext uri="{FF2B5EF4-FFF2-40B4-BE49-F238E27FC236}">
                <a16:creationId xmlns:a16="http://schemas.microsoft.com/office/drawing/2014/main" id="{8A372989-6A0E-4E9C-A259-2FDDA32D13E2}"/>
              </a:ext>
            </a:extLst>
          </p:cNvPr>
          <p:cNvSpPr>
            <a:spLocks noGrp="1"/>
          </p:cNvSpPr>
          <p:nvPr>
            <p:ph type="ftr" sz="quarter" idx="11"/>
          </p:nvPr>
        </p:nvSpPr>
        <p:spPr/>
        <p:txBody>
          <a:bodyPr/>
          <a:lstStyle/>
          <a:p>
            <a:endParaRPr lang="fr-CH" dirty="0"/>
          </a:p>
        </p:txBody>
      </p:sp>
      <p:sp>
        <p:nvSpPr>
          <p:cNvPr id="6" name="Espace réservé du numéro de diapositive 5">
            <a:extLst>
              <a:ext uri="{FF2B5EF4-FFF2-40B4-BE49-F238E27FC236}">
                <a16:creationId xmlns:a16="http://schemas.microsoft.com/office/drawing/2014/main" id="{586EBDCB-347C-4F88-8602-DAEEB24EA235}"/>
              </a:ext>
            </a:extLst>
          </p:cNvPr>
          <p:cNvSpPr>
            <a:spLocks noGrp="1"/>
          </p:cNvSpPr>
          <p:nvPr>
            <p:ph type="sldNum" sz="quarter" idx="12"/>
          </p:nvPr>
        </p:nvSpPr>
        <p:spPr/>
        <p:txBody>
          <a:bodyPr/>
          <a:lstStyle/>
          <a:p>
            <a:fld id="{FD6B6F81-4721-4882-8327-7931204C330E}" type="slidenum">
              <a:rPr lang="fr-CH" smtClean="0"/>
              <a:t>‹N°›</a:t>
            </a:fld>
            <a:endParaRPr lang="fr-CH" dirty="0"/>
          </a:p>
        </p:txBody>
      </p:sp>
    </p:spTree>
    <p:extLst>
      <p:ext uri="{BB962C8B-B14F-4D97-AF65-F5344CB8AC3E}">
        <p14:creationId xmlns:p14="http://schemas.microsoft.com/office/powerpoint/2010/main" val="42395866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CC60137A-2DF0-4B08-90F6-10B1BD1D6169}"/>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CH"/>
          </a:p>
        </p:txBody>
      </p:sp>
      <p:sp>
        <p:nvSpPr>
          <p:cNvPr id="3" name="Espace réservé du texte vertical 2">
            <a:extLst>
              <a:ext uri="{FF2B5EF4-FFF2-40B4-BE49-F238E27FC236}">
                <a16:creationId xmlns:a16="http://schemas.microsoft.com/office/drawing/2014/main" id="{D80F2AD8-D727-4981-AC91-35F9F6B723A9}"/>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a:extLst>
              <a:ext uri="{FF2B5EF4-FFF2-40B4-BE49-F238E27FC236}">
                <a16:creationId xmlns:a16="http://schemas.microsoft.com/office/drawing/2014/main" id="{A7FE5AF9-F934-4C93-86B7-BA163C1F11ED}"/>
              </a:ext>
            </a:extLst>
          </p:cNvPr>
          <p:cNvSpPr>
            <a:spLocks noGrp="1"/>
          </p:cNvSpPr>
          <p:nvPr>
            <p:ph type="dt" sz="half" idx="10"/>
          </p:nvPr>
        </p:nvSpPr>
        <p:spPr/>
        <p:txBody>
          <a:bodyPr/>
          <a:lstStyle/>
          <a:p>
            <a:fld id="{8FA47973-6F7F-44C4-99BA-1A98FCC728BA}" type="datetimeFigureOut">
              <a:rPr lang="fr-CH" smtClean="0"/>
              <a:t>08.12.2025</a:t>
            </a:fld>
            <a:endParaRPr lang="fr-CH" dirty="0"/>
          </a:p>
        </p:txBody>
      </p:sp>
      <p:sp>
        <p:nvSpPr>
          <p:cNvPr id="5" name="Espace réservé du pied de page 4">
            <a:extLst>
              <a:ext uri="{FF2B5EF4-FFF2-40B4-BE49-F238E27FC236}">
                <a16:creationId xmlns:a16="http://schemas.microsoft.com/office/drawing/2014/main" id="{05A1D565-7685-4601-9DD4-F39456C7BB8D}"/>
              </a:ext>
            </a:extLst>
          </p:cNvPr>
          <p:cNvSpPr>
            <a:spLocks noGrp="1"/>
          </p:cNvSpPr>
          <p:nvPr>
            <p:ph type="ftr" sz="quarter" idx="11"/>
          </p:nvPr>
        </p:nvSpPr>
        <p:spPr/>
        <p:txBody>
          <a:bodyPr/>
          <a:lstStyle/>
          <a:p>
            <a:endParaRPr lang="fr-CH" dirty="0"/>
          </a:p>
        </p:txBody>
      </p:sp>
      <p:sp>
        <p:nvSpPr>
          <p:cNvPr id="6" name="Espace réservé du numéro de diapositive 5">
            <a:extLst>
              <a:ext uri="{FF2B5EF4-FFF2-40B4-BE49-F238E27FC236}">
                <a16:creationId xmlns:a16="http://schemas.microsoft.com/office/drawing/2014/main" id="{8AE75CBB-769E-4E55-BAF6-94514E1BA1A4}"/>
              </a:ext>
            </a:extLst>
          </p:cNvPr>
          <p:cNvSpPr>
            <a:spLocks noGrp="1"/>
          </p:cNvSpPr>
          <p:nvPr>
            <p:ph type="sldNum" sz="quarter" idx="12"/>
          </p:nvPr>
        </p:nvSpPr>
        <p:spPr/>
        <p:txBody>
          <a:bodyPr/>
          <a:lstStyle/>
          <a:p>
            <a:fld id="{FD6B6F81-4721-4882-8327-7931204C330E}" type="slidenum">
              <a:rPr lang="fr-CH" smtClean="0"/>
              <a:t>‹N°›</a:t>
            </a:fld>
            <a:endParaRPr lang="fr-CH" dirty="0"/>
          </a:p>
        </p:txBody>
      </p:sp>
    </p:spTree>
    <p:extLst>
      <p:ext uri="{BB962C8B-B14F-4D97-AF65-F5344CB8AC3E}">
        <p14:creationId xmlns:p14="http://schemas.microsoft.com/office/powerpoint/2010/main" val="33600679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C930AF-E997-4701-BD20-7B6FF35B4200}"/>
              </a:ext>
            </a:extLst>
          </p:cNvPr>
          <p:cNvSpPr>
            <a:spLocks noGrp="1"/>
          </p:cNvSpPr>
          <p:nvPr>
            <p:ph type="title"/>
          </p:nvPr>
        </p:nvSpPr>
        <p:spPr/>
        <p:txBody>
          <a:bodyPr/>
          <a:lstStyle/>
          <a:p>
            <a:r>
              <a:rPr lang="fr-FR"/>
              <a:t>Modifiez le style du titre</a:t>
            </a:r>
            <a:endParaRPr lang="fr-CH"/>
          </a:p>
        </p:txBody>
      </p:sp>
      <p:sp>
        <p:nvSpPr>
          <p:cNvPr id="3" name="Espace réservé de la date 2">
            <a:extLst>
              <a:ext uri="{FF2B5EF4-FFF2-40B4-BE49-F238E27FC236}">
                <a16:creationId xmlns:a16="http://schemas.microsoft.com/office/drawing/2014/main" id="{EB3D309D-1566-481A-A966-9D3FFA5B458A}"/>
              </a:ext>
            </a:extLst>
          </p:cNvPr>
          <p:cNvSpPr>
            <a:spLocks noGrp="1"/>
          </p:cNvSpPr>
          <p:nvPr>
            <p:ph type="dt" sz="half" idx="10"/>
          </p:nvPr>
        </p:nvSpPr>
        <p:spPr/>
        <p:txBody>
          <a:bodyPr/>
          <a:lstStyle/>
          <a:p>
            <a:fld id="{8FA47973-6F7F-44C4-99BA-1A98FCC728BA}" type="datetimeFigureOut">
              <a:rPr lang="fr-CH" smtClean="0"/>
              <a:t>08.12.2025</a:t>
            </a:fld>
            <a:endParaRPr lang="fr-CH" dirty="0"/>
          </a:p>
        </p:txBody>
      </p:sp>
      <p:sp>
        <p:nvSpPr>
          <p:cNvPr id="4" name="Espace réservé du pied de page 3">
            <a:extLst>
              <a:ext uri="{FF2B5EF4-FFF2-40B4-BE49-F238E27FC236}">
                <a16:creationId xmlns:a16="http://schemas.microsoft.com/office/drawing/2014/main" id="{621688F0-AFE0-400D-A814-D49895CD4790}"/>
              </a:ext>
            </a:extLst>
          </p:cNvPr>
          <p:cNvSpPr>
            <a:spLocks noGrp="1"/>
          </p:cNvSpPr>
          <p:nvPr>
            <p:ph type="ftr" sz="quarter" idx="11"/>
          </p:nvPr>
        </p:nvSpPr>
        <p:spPr/>
        <p:txBody>
          <a:bodyPr/>
          <a:lstStyle/>
          <a:p>
            <a:endParaRPr lang="fr-CH" dirty="0"/>
          </a:p>
        </p:txBody>
      </p:sp>
      <p:sp>
        <p:nvSpPr>
          <p:cNvPr id="5" name="Espace réservé du numéro de diapositive 4">
            <a:extLst>
              <a:ext uri="{FF2B5EF4-FFF2-40B4-BE49-F238E27FC236}">
                <a16:creationId xmlns:a16="http://schemas.microsoft.com/office/drawing/2014/main" id="{4A7B7B9A-5AA3-40AA-B924-59CE9600442D}"/>
              </a:ext>
            </a:extLst>
          </p:cNvPr>
          <p:cNvSpPr>
            <a:spLocks noGrp="1"/>
          </p:cNvSpPr>
          <p:nvPr>
            <p:ph type="sldNum" sz="quarter" idx="12"/>
          </p:nvPr>
        </p:nvSpPr>
        <p:spPr/>
        <p:txBody>
          <a:bodyPr/>
          <a:lstStyle/>
          <a:p>
            <a:fld id="{FD6B6F81-4721-4882-8327-7931204C330E}" type="slidenum">
              <a:rPr lang="fr-CH" smtClean="0"/>
              <a:t>‹N°›</a:t>
            </a:fld>
            <a:endParaRPr lang="fr-CH" dirty="0"/>
          </a:p>
        </p:txBody>
      </p:sp>
    </p:spTree>
    <p:extLst>
      <p:ext uri="{BB962C8B-B14F-4D97-AF65-F5344CB8AC3E}">
        <p14:creationId xmlns:p14="http://schemas.microsoft.com/office/powerpoint/2010/main" val="1542894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BD1568-54D5-4DEA-86CB-FD9AE738010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fr-FR"/>
              <a:t>Modifiez le style du titre</a:t>
            </a:r>
            <a:endParaRPr lang="fr-CH"/>
          </a:p>
        </p:txBody>
      </p:sp>
      <p:sp>
        <p:nvSpPr>
          <p:cNvPr id="3" name="Espace réservé du texte 2">
            <a:extLst>
              <a:ext uri="{FF2B5EF4-FFF2-40B4-BE49-F238E27FC236}">
                <a16:creationId xmlns:a16="http://schemas.microsoft.com/office/drawing/2014/main" id="{3F958C6D-AE94-4ADA-A9B0-3FAA16259DF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1EC2BFAA-EE70-4E92-AF8D-CE9F4C2F3E4E}"/>
              </a:ext>
            </a:extLst>
          </p:cNvPr>
          <p:cNvSpPr>
            <a:spLocks noGrp="1"/>
          </p:cNvSpPr>
          <p:nvPr>
            <p:ph type="dt" sz="half" idx="10"/>
          </p:nvPr>
        </p:nvSpPr>
        <p:spPr/>
        <p:txBody>
          <a:bodyPr/>
          <a:lstStyle/>
          <a:p>
            <a:fld id="{8FA47973-6F7F-44C4-99BA-1A98FCC728BA}" type="datetimeFigureOut">
              <a:rPr lang="fr-CH" smtClean="0"/>
              <a:t>08.12.2025</a:t>
            </a:fld>
            <a:endParaRPr lang="fr-CH" dirty="0"/>
          </a:p>
        </p:txBody>
      </p:sp>
      <p:sp>
        <p:nvSpPr>
          <p:cNvPr id="5" name="Espace réservé du pied de page 4">
            <a:extLst>
              <a:ext uri="{FF2B5EF4-FFF2-40B4-BE49-F238E27FC236}">
                <a16:creationId xmlns:a16="http://schemas.microsoft.com/office/drawing/2014/main" id="{37CD8A78-DA99-4627-B301-887AB8F65627}"/>
              </a:ext>
            </a:extLst>
          </p:cNvPr>
          <p:cNvSpPr>
            <a:spLocks noGrp="1"/>
          </p:cNvSpPr>
          <p:nvPr>
            <p:ph type="ftr" sz="quarter" idx="11"/>
          </p:nvPr>
        </p:nvSpPr>
        <p:spPr/>
        <p:txBody>
          <a:bodyPr/>
          <a:lstStyle/>
          <a:p>
            <a:endParaRPr lang="fr-CH" dirty="0"/>
          </a:p>
        </p:txBody>
      </p:sp>
      <p:sp>
        <p:nvSpPr>
          <p:cNvPr id="6" name="Espace réservé du numéro de diapositive 5">
            <a:extLst>
              <a:ext uri="{FF2B5EF4-FFF2-40B4-BE49-F238E27FC236}">
                <a16:creationId xmlns:a16="http://schemas.microsoft.com/office/drawing/2014/main" id="{947476FE-4162-46B0-BC8F-DB1703181172}"/>
              </a:ext>
            </a:extLst>
          </p:cNvPr>
          <p:cNvSpPr>
            <a:spLocks noGrp="1"/>
          </p:cNvSpPr>
          <p:nvPr>
            <p:ph type="sldNum" sz="quarter" idx="12"/>
          </p:nvPr>
        </p:nvSpPr>
        <p:spPr>
          <a:xfrm>
            <a:off x="8610600" y="6356350"/>
            <a:ext cx="2743200" cy="365125"/>
          </a:xfrm>
          <a:prstGeom prst="rect">
            <a:avLst/>
          </a:prstGeom>
        </p:spPr>
        <p:txBody>
          <a:bodyPr/>
          <a:lstStyle/>
          <a:p>
            <a:fld id="{FD6B6F81-4721-4882-8327-7931204C330E}" type="slidenum">
              <a:rPr lang="fr-CH" smtClean="0"/>
              <a:t>‹N°›</a:t>
            </a:fld>
            <a:endParaRPr lang="fr-CH" dirty="0"/>
          </a:p>
        </p:txBody>
      </p:sp>
    </p:spTree>
    <p:extLst>
      <p:ext uri="{BB962C8B-B14F-4D97-AF65-F5344CB8AC3E}">
        <p14:creationId xmlns:p14="http://schemas.microsoft.com/office/powerpoint/2010/main" val="1229095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21639E-5825-47D6-8A57-41D7BC919161}"/>
              </a:ext>
            </a:extLst>
          </p:cNvPr>
          <p:cNvSpPr>
            <a:spLocks noGrp="1"/>
          </p:cNvSpPr>
          <p:nvPr>
            <p:ph type="title"/>
          </p:nvPr>
        </p:nvSpPr>
        <p:spPr>
          <a:xfrm>
            <a:off x="838200" y="365125"/>
            <a:ext cx="10515600" cy="1325563"/>
          </a:xfrm>
          <a:prstGeom prst="rect">
            <a:avLst/>
          </a:prstGeom>
        </p:spPr>
        <p:txBody>
          <a:bodyPr/>
          <a:lstStyle/>
          <a:p>
            <a:r>
              <a:rPr lang="fr-FR"/>
              <a:t>Modifiez le style du titre</a:t>
            </a:r>
            <a:endParaRPr lang="fr-CH"/>
          </a:p>
        </p:txBody>
      </p:sp>
      <p:sp>
        <p:nvSpPr>
          <p:cNvPr id="3" name="Espace réservé du contenu 2">
            <a:extLst>
              <a:ext uri="{FF2B5EF4-FFF2-40B4-BE49-F238E27FC236}">
                <a16:creationId xmlns:a16="http://schemas.microsoft.com/office/drawing/2014/main" id="{D59E02B1-27E2-432B-876C-693DEF465F70}"/>
              </a:ext>
            </a:extLst>
          </p:cNvPr>
          <p:cNvSpPr>
            <a:spLocks noGrp="1"/>
          </p:cNvSpPr>
          <p:nvPr>
            <p:ph sz="half" idx="1"/>
          </p:nvPr>
        </p:nvSpPr>
        <p:spPr>
          <a:xfrm>
            <a:off x="838200" y="1825625"/>
            <a:ext cx="5181600" cy="4351338"/>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contenu 3">
            <a:extLst>
              <a:ext uri="{FF2B5EF4-FFF2-40B4-BE49-F238E27FC236}">
                <a16:creationId xmlns:a16="http://schemas.microsoft.com/office/drawing/2014/main" id="{92B36E20-6CFE-4E2F-BD68-11934FE8CC0C}"/>
              </a:ext>
            </a:extLst>
          </p:cNvPr>
          <p:cNvSpPr>
            <a:spLocks noGrp="1"/>
          </p:cNvSpPr>
          <p:nvPr>
            <p:ph sz="half" idx="2"/>
          </p:nvPr>
        </p:nvSpPr>
        <p:spPr>
          <a:xfrm>
            <a:off x="6172200" y="1825625"/>
            <a:ext cx="5181600" cy="4351338"/>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e la date 4">
            <a:extLst>
              <a:ext uri="{FF2B5EF4-FFF2-40B4-BE49-F238E27FC236}">
                <a16:creationId xmlns:a16="http://schemas.microsoft.com/office/drawing/2014/main" id="{25C5ED33-D365-4AC9-92BB-5A382A20E4C7}"/>
              </a:ext>
            </a:extLst>
          </p:cNvPr>
          <p:cNvSpPr>
            <a:spLocks noGrp="1"/>
          </p:cNvSpPr>
          <p:nvPr>
            <p:ph type="dt" sz="half" idx="10"/>
          </p:nvPr>
        </p:nvSpPr>
        <p:spPr/>
        <p:txBody>
          <a:bodyPr/>
          <a:lstStyle/>
          <a:p>
            <a:fld id="{8FA47973-6F7F-44C4-99BA-1A98FCC728BA}" type="datetimeFigureOut">
              <a:rPr lang="fr-CH" smtClean="0"/>
              <a:t>08.12.2025</a:t>
            </a:fld>
            <a:endParaRPr lang="fr-CH" dirty="0"/>
          </a:p>
        </p:txBody>
      </p:sp>
      <p:sp>
        <p:nvSpPr>
          <p:cNvPr id="6" name="Espace réservé du pied de page 5">
            <a:extLst>
              <a:ext uri="{FF2B5EF4-FFF2-40B4-BE49-F238E27FC236}">
                <a16:creationId xmlns:a16="http://schemas.microsoft.com/office/drawing/2014/main" id="{F5061EBD-7050-4533-9F91-4654A7ABDF83}"/>
              </a:ext>
            </a:extLst>
          </p:cNvPr>
          <p:cNvSpPr>
            <a:spLocks noGrp="1"/>
          </p:cNvSpPr>
          <p:nvPr>
            <p:ph type="ftr" sz="quarter" idx="11"/>
          </p:nvPr>
        </p:nvSpPr>
        <p:spPr/>
        <p:txBody>
          <a:bodyPr/>
          <a:lstStyle/>
          <a:p>
            <a:endParaRPr lang="fr-CH" dirty="0"/>
          </a:p>
        </p:txBody>
      </p:sp>
      <p:sp>
        <p:nvSpPr>
          <p:cNvPr id="7" name="Espace réservé du numéro de diapositive 6">
            <a:extLst>
              <a:ext uri="{FF2B5EF4-FFF2-40B4-BE49-F238E27FC236}">
                <a16:creationId xmlns:a16="http://schemas.microsoft.com/office/drawing/2014/main" id="{EA1377FE-605F-40B8-BF83-1E5B7E3C2B11}"/>
              </a:ext>
            </a:extLst>
          </p:cNvPr>
          <p:cNvSpPr>
            <a:spLocks noGrp="1"/>
          </p:cNvSpPr>
          <p:nvPr>
            <p:ph type="sldNum" sz="quarter" idx="12"/>
          </p:nvPr>
        </p:nvSpPr>
        <p:spPr>
          <a:xfrm>
            <a:off x="8610600" y="6356350"/>
            <a:ext cx="2743200" cy="365125"/>
          </a:xfrm>
          <a:prstGeom prst="rect">
            <a:avLst/>
          </a:prstGeom>
        </p:spPr>
        <p:txBody>
          <a:bodyPr/>
          <a:lstStyle/>
          <a:p>
            <a:fld id="{FD6B6F81-4721-4882-8327-7931204C330E}" type="slidenum">
              <a:rPr lang="fr-CH" smtClean="0"/>
              <a:t>‹N°›</a:t>
            </a:fld>
            <a:endParaRPr lang="fr-CH" dirty="0"/>
          </a:p>
        </p:txBody>
      </p:sp>
    </p:spTree>
    <p:extLst>
      <p:ext uri="{BB962C8B-B14F-4D97-AF65-F5344CB8AC3E}">
        <p14:creationId xmlns:p14="http://schemas.microsoft.com/office/powerpoint/2010/main" val="1237124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1CF4D3-33C4-44B6-A163-1A436C3DE722}"/>
              </a:ext>
            </a:extLst>
          </p:cNvPr>
          <p:cNvSpPr>
            <a:spLocks noGrp="1"/>
          </p:cNvSpPr>
          <p:nvPr>
            <p:ph type="title"/>
          </p:nvPr>
        </p:nvSpPr>
        <p:spPr>
          <a:xfrm>
            <a:off x="839788" y="365125"/>
            <a:ext cx="10515600" cy="1325563"/>
          </a:xfrm>
          <a:prstGeom prst="rect">
            <a:avLst/>
          </a:prstGeom>
        </p:spPr>
        <p:txBody>
          <a:bodyPr/>
          <a:lstStyle/>
          <a:p>
            <a:r>
              <a:rPr lang="fr-FR"/>
              <a:t>Modifiez le style du titre</a:t>
            </a:r>
            <a:endParaRPr lang="fr-CH"/>
          </a:p>
        </p:txBody>
      </p:sp>
      <p:sp>
        <p:nvSpPr>
          <p:cNvPr id="3" name="Espace réservé du texte 2">
            <a:extLst>
              <a:ext uri="{FF2B5EF4-FFF2-40B4-BE49-F238E27FC236}">
                <a16:creationId xmlns:a16="http://schemas.microsoft.com/office/drawing/2014/main" id="{0E491CE0-0A6C-418F-9C41-4FE9D8240C4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A908A4B6-7679-4EF6-AC8B-40C06A09F21D}"/>
              </a:ext>
            </a:extLst>
          </p:cNvPr>
          <p:cNvSpPr>
            <a:spLocks noGrp="1"/>
          </p:cNvSpPr>
          <p:nvPr>
            <p:ph sz="half" idx="2"/>
          </p:nvPr>
        </p:nvSpPr>
        <p:spPr>
          <a:xfrm>
            <a:off x="839788" y="2505075"/>
            <a:ext cx="5157787" cy="3684588"/>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u texte 4">
            <a:extLst>
              <a:ext uri="{FF2B5EF4-FFF2-40B4-BE49-F238E27FC236}">
                <a16:creationId xmlns:a16="http://schemas.microsoft.com/office/drawing/2014/main" id="{2BADDC5A-7A59-4F99-9F62-3A5F055BFFE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0746A318-82B8-4023-B6BA-6E465A120B5F}"/>
              </a:ext>
            </a:extLst>
          </p:cNvPr>
          <p:cNvSpPr>
            <a:spLocks noGrp="1"/>
          </p:cNvSpPr>
          <p:nvPr>
            <p:ph sz="quarter" idx="4"/>
          </p:nvPr>
        </p:nvSpPr>
        <p:spPr>
          <a:xfrm>
            <a:off x="6172200" y="2505075"/>
            <a:ext cx="5183188" cy="3684588"/>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7" name="Espace réservé de la date 6">
            <a:extLst>
              <a:ext uri="{FF2B5EF4-FFF2-40B4-BE49-F238E27FC236}">
                <a16:creationId xmlns:a16="http://schemas.microsoft.com/office/drawing/2014/main" id="{6E508242-A886-4CDC-A3DA-FDF0D22EAA9F}"/>
              </a:ext>
            </a:extLst>
          </p:cNvPr>
          <p:cNvSpPr>
            <a:spLocks noGrp="1"/>
          </p:cNvSpPr>
          <p:nvPr>
            <p:ph type="dt" sz="half" idx="10"/>
          </p:nvPr>
        </p:nvSpPr>
        <p:spPr/>
        <p:txBody>
          <a:bodyPr/>
          <a:lstStyle/>
          <a:p>
            <a:fld id="{8FA47973-6F7F-44C4-99BA-1A98FCC728BA}" type="datetimeFigureOut">
              <a:rPr lang="fr-CH" smtClean="0"/>
              <a:t>08.12.2025</a:t>
            </a:fld>
            <a:endParaRPr lang="fr-CH" dirty="0"/>
          </a:p>
        </p:txBody>
      </p:sp>
      <p:sp>
        <p:nvSpPr>
          <p:cNvPr id="8" name="Espace réservé du pied de page 7">
            <a:extLst>
              <a:ext uri="{FF2B5EF4-FFF2-40B4-BE49-F238E27FC236}">
                <a16:creationId xmlns:a16="http://schemas.microsoft.com/office/drawing/2014/main" id="{7A5950B3-B995-462D-9F91-5B7FA8CE7845}"/>
              </a:ext>
            </a:extLst>
          </p:cNvPr>
          <p:cNvSpPr>
            <a:spLocks noGrp="1"/>
          </p:cNvSpPr>
          <p:nvPr>
            <p:ph type="ftr" sz="quarter" idx="11"/>
          </p:nvPr>
        </p:nvSpPr>
        <p:spPr/>
        <p:txBody>
          <a:bodyPr/>
          <a:lstStyle/>
          <a:p>
            <a:endParaRPr lang="fr-CH" dirty="0"/>
          </a:p>
        </p:txBody>
      </p:sp>
      <p:sp>
        <p:nvSpPr>
          <p:cNvPr id="9" name="Espace réservé du numéro de diapositive 8">
            <a:extLst>
              <a:ext uri="{FF2B5EF4-FFF2-40B4-BE49-F238E27FC236}">
                <a16:creationId xmlns:a16="http://schemas.microsoft.com/office/drawing/2014/main" id="{F151107B-D9CC-4980-AC8A-BD3B8F0E9574}"/>
              </a:ext>
            </a:extLst>
          </p:cNvPr>
          <p:cNvSpPr>
            <a:spLocks noGrp="1"/>
          </p:cNvSpPr>
          <p:nvPr>
            <p:ph type="sldNum" sz="quarter" idx="12"/>
          </p:nvPr>
        </p:nvSpPr>
        <p:spPr>
          <a:xfrm>
            <a:off x="8610600" y="6356350"/>
            <a:ext cx="2743200" cy="365125"/>
          </a:xfrm>
          <a:prstGeom prst="rect">
            <a:avLst/>
          </a:prstGeom>
        </p:spPr>
        <p:txBody>
          <a:bodyPr/>
          <a:lstStyle/>
          <a:p>
            <a:fld id="{FD6B6F81-4721-4882-8327-7931204C330E}" type="slidenum">
              <a:rPr lang="fr-CH" smtClean="0"/>
              <a:t>‹N°›</a:t>
            </a:fld>
            <a:endParaRPr lang="fr-CH" dirty="0"/>
          </a:p>
        </p:txBody>
      </p:sp>
    </p:spTree>
    <p:extLst>
      <p:ext uri="{BB962C8B-B14F-4D97-AF65-F5344CB8AC3E}">
        <p14:creationId xmlns:p14="http://schemas.microsoft.com/office/powerpoint/2010/main" val="1909436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57D172-0D1C-4887-B3AD-142E1F3D29AD}"/>
              </a:ext>
            </a:extLst>
          </p:cNvPr>
          <p:cNvSpPr>
            <a:spLocks noGrp="1"/>
          </p:cNvSpPr>
          <p:nvPr>
            <p:ph type="title"/>
          </p:nvPr>
        </p:nvSpPr>
        <p:spPr>
          <a:xfrm>
            <a:off x="838200" y="365125"/>
            <a:ext cx="10515600" cy="1325563"/>
          </a:xfrm>
          <a:prstGeom prst="rect">
            <a:avLst/>
          </a:prstGeom>
        </p:spPr>
        <p:txBody>
          <a:bodyPr/>
          <a:lstStyle/>
          <a:p>
            <a:r>
              <a:rPr lang="fr-FR"/>
              <a:t>Modifiez le style du titre</a:t>
            </a:r>
            <a:endParaRPr lang="fr-CH"/>
          </a:p>
        </p:txBody>
      </p:sp>
      <p:sp>
        <p:nvSpPr>
          <p:cNvPr id="3" name="Espace réservé de la date 2">
            <a:extLst>
              <a:ext uri="{FF2B5EF4-FFF2-40B4-BE49-F238E27FC236}">
                <a16:creationId xmlns:a16="http://schemas.microsoft.com/office/drawing/2014/main" id="{2B09EF56-2784-41A7-8BA0-49AEC9F3F778}"/>
              </a:ext>
            </a:extLst>
          </p:cNvPr>
          <p:cNvSpPr>
            <a:spLocks noGrp="1"/>
          </p:cNvSpPr>
          <p:nvPr>
            <p:ph type="dt" sz="half" idx="10"/>
          </p:nvPr>
        </p:nvSpPr>
        <p:spPr/>
        <p:txBody>
          <a:bodyPr/>
          <a:lstStyle/>
          <a:p>
            <a:fld id="{8FA47973-6F7F-44C4-99BA-1A98FCC728BA}" type="datetimeFigureOut">
              <a:rPr lang="fr-CH" smtClean="0"/>
              <a:t>08.12.2025</a:t>
            </a:fld>
            <a:endParaRPr lang="fr-CH" dirty="0"/>
          </a:p>
        </p:txBody>
      </p:sp>
      <p:sp>
        <p:nvSpPr>
          <p:cNvPr id="4" name="Espace réservé du pied de page 3">
            <a:extLst>
              <a:ext uri="{FF2B5EF4-FFF2-40B4-BE49-F238E27FC236}">
                <a16:creationId xmlns:a16="http://schemas.microsoft.com/office/drawing/2014/main" id="{55E9E82F-00B0-4269-A594-68DCFCF364A7}"/>
              </a:ext>
            </a:extLst>
          </p:cNvPr>
          <p:cNvSpPr>
            <a:spLocks noGrp="1"/>
          </p:cNvSpPr>
          <p:nvPr>
            <p:ph type="ftr" sz="quarter" idx="11"/>
          </p:nvPr>
        </p:nvSpPr>
        <p:spPr/>
        <p:txBody>
          <a:bodyPr/>
          <a:lstStyle/>
          <a:p>
            <a:endParaRPr lang="fr-CH" dirty="0"/>
          </a:p>
        </p:txBody>
      </p:sp>
      <p:sp>
        <p:nvSpPr>
          <p:cNvPr id="5" name="Espace réservé du numéro de diapositive 4">
            <a:extLst>
              <a:ext uri="{FF2B5EF4-FFF2-40B4-BE49-F238E27FC236}">
                <a16:creationId xmlns:a16="http://schemas.microsoft.com/office/drawing/2014/main" id="{C93E5275-3A26-4BBB-AC86-155C435F8581}"/>
              </a:ext>
            </a:extLst>
          </p:cNvPr>
          <p:cNvSpPr>
            <a:spLocks noGrp="1"/>
          </p:cNvSpPr>
          <p:nvPr>
            <p:ph type="sldNum" sz="quarter" idx="12"/>
          </p:nvPr>
        </p:nvSpPr>
        <p:spPr>
          <a:xfrm>
            <a:off x="8610600" y="6356350"/>
            <a:ext cx="2743200" cy="365125"/>
          </a:xfrm>
          <a:prstGeom prst="rect">
            <a:avLst/>
          </a:prstGeom>
        </p:spPr>
        <p:txBody>
          <a:bodyPr/>
          <a:lstStyle/>
          <a:p>
            <a:fld id="{FD6B6F81-4721-4882-8327-7931204C330E}" type="slidenum">
              <a:rPr lang="fr-CH" smtClean="0"/>
              <a:t>‹N°›</a:t>
            </a:fld>
            <a:endParaRPr lang="fr-CH" dirty="0"/>
          </a:p>
        </p:txBody>
      </p:sp>
    </p:spTree>
    <p:extLst>
      <p:ext uri="{BB962C8B-B14F-4D97-AF65-F5344CB8AC3E}">
        <p14:creationId xmlns:p14="http://schemas.microsoft.com/office/powerpoint/2010/main" val="2538858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EBD39BF-5862-4C73-A8AF-79D0855C4A7E}"/>
              </a:ext>
            </a:extLst>
          </p:cNvPr>
          <p:cNvSpPr>
            <a:spLocks noGrp="1"/>
          </p:cNvSpPr>
          <p:nvPr>
            <p:ph type="dt" sz="half" idx="10"/>
          </p:nvPr>
        </p:nvSpPr>
        <p:spPr/>
        <p:txBody>
          <a:bodyPr/>
          <a:lstStyle/>
          <a:p>
            <a:fld id="{8FA47973-6F7F-44C4-99BA-1A98FCC728BA}" type="datetimeFigureOut">
              <a:rPr lang="fr-CH" smtClean="0"/>
              <a:t>08.12.2025</a:t>
            </a:fld>
            <a:endParaRPr lang="fr-CH" dirty="0"/>
          </a:p>
        </p:txBody>
      </p:sp>
      <p:sp>
        <p:nvSpPr>
          <p:cNvPr id="3" name="Espace réservé du pied de page 2">
            <a:extLst>
              <a:ext uri="{FF2B5EF4-FFF2-40B4-BE49-F238E27FC236}">
                <a16:creationId xmlns:a16="http://schemas.microsoft.com/office/drawing/2014/main" id="{D279A9EB-CDD1-4909-909B-C52235049550}"/>
              </a:ext>
            </a:extLst>
          </p:cNvPr>
          <p:cNvSpPr>
            <a:spLocks noGrp="1"/>
          </p:cNvSpPr>
          <p:nvPr>
            <p:ph type="ftr" sz="quarter" idx="11"/>
          </p:nvPr>
        </p:nvSpPr>
        <p:spPr/>
        <p:txBody>
          <a:bodyPr/>
          <a:lstStyle/>
          <a:p>
            <a:endParaRPr lang="fr-CH" dirty="0"/>
          </a:p>
        </p:txBody>
      </p:sp>
      <p:sp>
        <p:nvSpPr>
          <p:cNvPr id="4" name="Espace réservé du numéro de diapositive 3">
            <a:extLst>
              <a:ext uri="{FF2B5EF4-FFF2-40B4-BE49-F238E27FC236}">
                <a16:creationId xmlns:a16="http://schemas.microsoft.com/office/drawing/2014/main" id="{9E5ADE17-30DE-405B-81A1-6655F2F6897F}"/>
              </a:ext>
            </a:extLst>
          </p:cNvPr>
          <p:cNvSpPr>
            <a:spLocks noGrp="1"/>
          </p:cNvSpPr>
          <p:nvPr>
            <p:ph type="sldNum" sz="quarter" idx="12"/>
          </p:nvPr>
        </p:nvSpPr>
        <p:spPr>
          <a:xfrm>
            <a:off x="8610600" y="6356350"/>
            <a:ext cx="2743200" cy="365125"/>
          </a:xfrm>
          <a:prstGeom prst="rect">
            <a:avLst/>
          </a:prstGeom>
        </p:spPr>
        <p:txBody>
          <a:bodyPr/>
          <a:lstStyle/>
          <a:p>
            <a:fld id="{FD6B6F81-4721-4882-8327-7931204C330E}" type="slidenum">
              <a:rPr lang="fr-CH" smtClean="0"/>
              <a:t>‹N°›</a:t>
            </a:fld>
            <a:endParaRPr lang="fr-CH" dirty="0"/>
          </a:p>
        </p:txBody>
      </p:sp>
    </p:spTree>
    <p:extLst>
      <p:ext uri="{BB962C8B-B14F-4D97-AF65-F5344CB8AC3E}">
        <p14:creationId xmlns:p14="http://schemas.microsoft.com/office/powerpoint/2010/main" val="40744470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A9784C-F848-40A0-8DDB-091480CF9C4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fr-FR"/>
              <a:t>Modifiez le style du titre</a:t>
            </a:r>
            <a:endParaRPr lang="fr-CH"/>
          </a:p>
        </p:txBody>
      </p:sp>
      <p:sp>
        <p:nvSpPr>
          <p:cNvPr id="3" name="Espace réservé du contenu 2">
            <a:extLst>
              <a:ext uri="{FF2B5EF4-FFF2-40B4-BE49-F238E27FC236}">
                <a16:creationId xmlns:a16="http://schemas.microsoft.com/office/drawing/2014/main" id="{A2DEEFA0-9058-47D7-9E8A-5181C15CBE6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texte 3">
            <a:extLst>
              <a:ext uri="{FF2B5EF4-FFF2-40B4-BE49-F238E27FC236}">
                <a16:creationId xmlns:a16="http://schemas.microsoft.com/office/drawing/2014/main" id="{6EE7DE63-F4FC-42D0-A204-28122B36214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8A86031-6BAA-424E-809C-B3FAD4B17B04}"/>
              </a:ext>
            </a:extLst>
          </p:cNvPr>
          <p:cNvSpPr>
            <a:spLocks noGrp="1"/>
          </p:cNvSpPr>
          <p:nvPr>
            <p:ph type="dt" sz="half" idx="10"/>
          </p:nvPr>
        </p:nvSpPr>
        <p:spPr/>
        <p:txBody>
          <a:bodyPr/>
          <a:lstStyle/>
          <a:p>
            <a:fld id="{8FA47973-6F7F-44C4-99BA-1A98FCC728BA}" type="datetimeFigureOut">
              <a:rPr lang="fr-CH" smtClean="0"/>
              <a:t>08.12.2025</a:t>
            </a:fld>
            <a:endParaRPr lang="fr-CH" dirty="0"/>
          </a:p>
        </p:txBody>
      </p:sp>
      <p:sp>
        <p:nvSpPr>
          <p:cNvPr id="6" name="Espace réservé du pied de page 5">
            <a:extLst>
              <a:ext uri="{FF2B5EF4-FFF2-40B4-BE49-F238E27FC236}">
                <a16:creationId xmlns:a16="http://schemas.microsoft.com/office/drawing/2014/main" id="{68421AB5-56C8-49C7-B17B-B8223ECFEFE9}"/>
              </a:ext>
            </a:extLst>
          </p:cNvPr>
          <p:cNvSpPr>
            <a:spLocks noGrp="1"/>
          </p:cNvSpPr>
          <p:nvPr>
            <p:ph type="ftr" sz="quarter" idx="11"/>
          </p:nvPr>
        </p:nvSpPr>
        <p:spPr/>
        <p:txBody>
          <a:bodyPr/>
          <a:lstStyle/>
          <a:p>
            <a:endParaRPr lang="fr-CH" dirty="0"/>
          </a:p>
        </p:txBody>
      </p:sp>
      <p:sp>
        <p:nvSpPr>
          <p:cNvPr id="7" name="Espace réservé du numéro de diapositive 6">
            <a:extLst>
              <a:ext uri="{FF2B5EF4-FFF2-40B4-BE49-F238E27FC236}">
                <a16:creationId xmlns:a16="http://schemas.microsoft.com/office/drawing/2014/main" id="{C036138B-4554-4BA6-972C-26AFA4E2AA65}"/>
              </a:ext>
            </a:extLst>
          </p:cNvPr>
          <p:cNvSpPr>
            <a:spLocks noGrp="1"/>
          </p:cNvSpPr>
          <p:nvPr>
            <p:ph type="sldNum" sz="quarter" idx="12"/>
          </p:nvPr>
        </p:nvSpPr>
        <p:spPr>
          <a:xfrm>
            <a:off x="8610600" y="6356350"/>
            <a:ext cx="2743200" cy="365125"/>
          </a:xfrm>
          <a:prstGeom prst="rect">
            <a:avLst/>
          </a:prstGeom>
        </p:spPr>
        <p:txBody>
          <a:bodyPr/>
          <a:lstStyle/>
          <a:p>
            <a:fld id="{FD6B6F81-4721-4882-8327-7931204C330E}" type="slidenum">
              <a:rPr lang="fr-CH" smtClean="0"/>
              <a:t>‹N°›</a:t>
            </a:fld>
            <a:endParaRPr lang="fr-CH" dirty="0"/>
          </a:p>
        </p:txBody>
      </p:sp>
    </p:spTree>
    <p:extLst>
      <p:ext uri="{BB962C8B-B14F-4D97-AF65-F5344CB8AC3E}">
        <p14:creationId xmlns:p14="http://schemas.microsoft.com/office/powerpoint/2010/main" val="3648639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E9F677-8A72-4132-A130-B772FE24B0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fr-FR"/>
              <a:t>Modifiez le style du titre</a:t>
            </a:r>
            <a:endParaRPr lang="fr-CH"/>
          </a:p>
        </p:txBody>
      </p:sp>
      <p:sp>
        <p:nvSpPr>
          <p:cNvPr id="3" name="Espace réservé pour une image  2">
            <a:extLst>
              <a:ext uri="{FF2B5EF4-FFF2-40B4-BE49-F238E27FC236}">
                <a16:creationId xmlns:a16="http://schemas.microsoft.com/office/drawing/2014/main" id="{D81F4BAB-5C49-438A-AF67-8246D991DBB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dirty="0"/>
              <a:t>Cliquez sur l'icône pour ajouter une image</a:t>
            </a:r>
            <a:endParaRPr lang="fr-CH" dirty="0"/>
          </a:p>
        </p:txBody>
      </p:sp>
      <p:sp>
        <p:nvSpPr>
          <p:cNvPr id="4" name="Espace réservé du texte 3">
            <a:extLst>
              <a:ext uri="{FF2B5EF4-FFF2-40B4-BE49-F238E27FC236}">
                <a16:creationId xmlns:a16="http://schemas.microsoft.com/office/drawing/2014/main" id="{B0B32567-EEFC-4D1B-83AC-4EB6291C9F0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A9D8CD6-9A38-4384-807D-803D7D9AEFB1}"/>
              </a:ext>
            </a:extLst>
          </p:cNvPr>
          <p:cNvSpPr>
            <a:spLocks noGrp="1"/>
          </p:cNvSpPr>
          <p:nvPr>
            <p:ph type="dt" sz="half" idx="10"/>
          </p:nvPr>
        </p:nvSpPr>
        <p:spPr/>
        <p:txBody>
          <a:bodyPr/>
          <a:lstStyle/>
          <a:p>
            <a:fld id="{8FA47973-6F7F-44C4-99BA-1A98FCC728BA}" type="datetimeFigureOut">
              <a:rPr lang="fr-CH" smtClean="0"/>
              <a:t>08.12.2025</a:t>
            </a:fld>
            <a:endParaRPr lang="fr-CH" dirty="0"/>
          </a:p>
        </p:txBody>
      </p:sp>
      <p:sp>
        <p:nvSpPr>
          <p:cNvPr id="6" name="Espace réservé du pied de page 5">
            <a:extLst>
              <a:ext uri="{FF2B5EF4-FFF2-40B4-BE49-F238E27FC236}">
                <a16:creationId xmlns:a16="http://schemas.microsoft.com/office/drawing/2014/main" id="{B44EC6A4-04B2-4DFE-BD3C-0411BA2A3236}"/>
              </a:ext>
            </a:extLst>
          </p:cNvPr>
          <p:cNvSpPr>
            <a:spLocks noGrp="1"/>
          </p:cNvSpPr>
          <p:nvPr>
            <p:ph type="ftr" sz="quarter" idx="11"/>
          </p:nvPr>
        </p:nvSpPr>
        <p:spPr/>
        <p:txBody>
          <a:bodyPr/>
          <a:lstStyle/>
          <a:p>
            <a:endParaRPr lang="fr-CH" dirty="0"/>
          </a:p>
        </p:txBody>
      </p:sp>
      <p:sp>
        <p:nvSpPr>
          <p:cNvPr id="7" name="Espace réservé du numéro de diapositive 6">
            <a:extLst>
              <a:ext uri="{FF2B5EF4-FFF2-40B4-BE49-F238E27FC236}">
                <a16:creationId xmlns:a16="http://schemas.microsoft.com/office/drawing/2014/main" id="{0AA47C9C-FA93-4CC6-A11D-B17A2AECCA5B}"/>
              </a:ext>
            </a:extLst>
          </p:cNvPr>
          <p:cNvSpPr>
            <a:spLocks noGrp="1"/>
          </p:cNvSpPr>
          <p:nvPr>
            <p:ph type="sldNum" sz="quarter" idx="12"/>
          </p:nvPr>
        </p:nvSpPr>
        <p:spPr>
          <a:xfrm>
            <a:off x="8610600" y="6356350"/>
            <a:ext cx="2743200" cy="365125"/>
          </a:xfrm>
          <a:prstGeom prst="rect">
            <a:avLst/>
          </a:prstGeom>
        </p:spPr>
        <p:txBody>
          <a:bodyPr/>
          <a:lstStyle/>
          <a:p>
            <a:fld id="{FD6B6F81-4721-4882-8327-7931204C330E}" type="slidenum">
              <a:rPr lang="fr-CH" smtClean="0"/>
              <a:t>‹N°›</a:t>
            </a:fld>
            <a:endParaRPr lang="fr-CH" dirty="0"/>
          </a:p>
        </p:txBody>
      </p:sp>
    </p:spTree>
    <p:extLst>
      <p:ext uri="{BB962C8B-B14F-4D97-AF65-F5344CB8AC3E}">
        <p14:creationId xmlns:p14="http://schemas.microsoft.com/office/powerpoint/2010/main" val="1483304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13" name="Connecteur droit 12">
            <a:extLst>
              <a:ext uri="{FF2B5EF4-FFF2-40B4-BE49-F238E27FC236}">
                <a16:creationId xmlns:a16="http://schemas.microsoft.com/office/drawing/2014/main" id="{B20497B5-40B7-49FB-BD9E-3F737F46FC06}"/>
              </a:ext>
            </a:extLst>
          </p:cNvPr>
          <p:cNvCxnSpPr/>
          <p:nvPr/>
        </p:nvCxnSpPr>
        <p:spPr>
          <a:xfrm>
            <a:off x="1887415" y="6411029"/>
            <a:ext cx="10304585" cy="0"/>
          </a:xfrm>
          <a:prstGeom prst="line">
            <a:avLst/>
          </a:prstGeom>
          <a:ln w="76200">
            <a:solidFill>
              <a:schemeClr val="tx1"/>
            </a:solidFill>
          </a:ln>
          <a:effectLst>
            <a:outerShdw blurRad="50800" dist="38100" dir="5400000" algn="t" rotWithShape="0">
              <a:prstClr val="black">
                <a:alpha val="40000"/>
              </a:prstClr>
            </a:outerShdw>
            <a:reflection blurRad="6350" stA="50000" endA="300" endPos="90000" dir="5400000" sy="-100000" algn="bl" rotWithShape="0"/>
          </a:effectLst>
        </p:spPr>
        <p:style>
          <a:lnRef idx="1">
            <a:schemeClr val="accent1"/>
          </a:lnRef>
          <a:fillRef idx="0">
            <a:schemeClr val="accent1"/>
          </a:fillRef>
          <a:effectRef idx="0">
            <a:schemeClr val="accent1"/>
          </a:effectRef>
          <a:fontRef idx="minor">
            <a:schemeClr val="tx1"/>
          </a:fontRef>
        </p:style>
      </p:cxnSp>
      <p:sp>
        <p:nvSpPr>
          <p:cNvPr id="4" name="Espace réservé de la date 3">
            <a:extLst>
              <a:ext uri="{FF2B5EF4-FFF2-40B4-BE49-F238E27FC236}">
                <a16:creationId xmlns:a16="http://schemas.microsoft.com/office/drawing/2014/main" id="{F5D03232-A388-4B15-A9EC-CF5E8F187EB1}"/>
              </a:ext>
            </a:extLst>
          </p:cNvPr>
          <p:cNvSpPr>
            <a:spLocks noGrp="1"/>
          </p:cNvSpPr>
          <p:nvPr>
            <p:ph type="dt" sz="half" idx="2"/>
          </p:nvPr>
        </p:nvSpPr>
        <p:spPr>
          <a:xfrm>
            <a:off x="838200" y="6518031"/>
            <a:ext cx="2743200" cy="203444"/>
          </a:xfrm>
          <a:prstGeom prst="rect">
            <a:avLst/>
          </a:prstGeom>
        </p:spPr>
        <p:txBody>
          <a:bodyPr vert="horz" lIns="91440" tIns="45720" rIns="91440" bIns="45720" rtlCol="0" anchor="ctr"/>
          <a:lstStyle>
            <a:lvl1pPr algn="l">
              <a:defRPr sz="1200">
                <a:solidFill>
                  <a:schemeClr val="tx1">
                    <a:tint val="75000"/>
                  </a:schemeClr>
                </a:solidFill>
              </a:defRPr>
            </a:lvl1pPr>
          </a:lstStyle>
          <a:p>
            <a:fld id="{8FA47973-6F7F-44C4-99BA-1A98FCC728BA}" type="datetimeFigureOut">
              <a:rPr lang="fr-CH" smtClean="0"/>
              <a:t>08.12.2025</a:t>
            </a:fld>
            <a:endParaRPr lang="fr-CH" dirty="0"/>
          </a:p>
        </p:txBody>
      </p:sp>
      <p:sp>
        <p:nvSpPr>
          <p:cNvPr id="5" name="Espace réservé du pied de page 4">
            <a:extLst>
              <a:ext uri="{FF2B5EF4-FFF2-40B4-BE49-F238E27FC236}">
                <a16:creationId xmlns:a16="http://schemas.microsoft.com/office/drawing/2014/main" id="{F624A302-D190-4189-968E-ADE3079404FA}"/>
              </a:ext>
            </a:extLst>
          </p:cNvPr>
          <p:cNvSpPr>
            <a:spLocks noGrp="1"/>
          </p:cNvSpPr>
          <p:nvPr>
            <p:ph type="ftr" sz="quarter" idx="3"/>
          </p:nvPr>
        </p:nvSpPr>
        <p:spPr>
          <a:xfrm>
            <a:off x="4038600" y="6518031"/>
            <a:ext cx="4114800" cy="20344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dirty="0"/>
              <a:t>Commune de Morrens</a:t>
            </a:r>
            <a:endParaRPr lang="fr-CH" dirty="0"/>
          </a:p>
        </p:txBody>
      </p:sp>
      <p:cxnSp>
        <p:nvCxnSpPr>
          <p:cNvPr id="12" name="Connecteur droit 11">
            <a:extLst>
              <a:ext uri="{FF2B5EF4-FFF2-40B4-BE49-F238E27FC236}">
                <a16:creationId xmlns:a16="http://schemas.microsoft.com/office/drawing/2014/main" id="{F67994F0-FD74-4E40-84E4-9E0FCBFF998C}"/>
              </a:ext>
            </a:extLst>
          </p:cNvPr>
          <p:cNvCxnSpPr/>
          <p:nvPr/>
        </p:nvCxnSpPr>
        <p:spPr>
          <a:xfrm>
            <a:off x="2586892" y="6338278"/>
            <a:ext cx="9605108" cy="0"/>
          </a:xfrm>
          <a:prstGeom prst="line">
            <a:avLst/>
          </a:prstGeom>
          <a:ln w="76200">
            <a:solidFill>
              <a:srgbClr val="FFFF00"/>
            </a:solidFill>
          </a:ln>
          <a:effectLst>
            <a:glow rad="63500">
              <a:schemeClr val="accent4">
                <a:satMod val="175000"/>
                <a:alpha val="40000"/>
              </a:schemeClr>
            </a:glow>
            <a:outerShdw blurRad="50800" dist="38100" dir="5400000" algn="t" rotWithShape="0">
              <a:prstClr val="black">
                <a:alpha val="40000"/>
              </a:prstClr>
            </a:outerShdw>
            <a:reflection blurRad="6350" stA="50000" endA="300" endPos="90000" dir="5400000" sy="-100000" algn="bl" rotWithShape="0"/>
          </a:effectLst>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7C0074AE-0F75-4E04-B2A4-ED368EA193AF}"/>
              </a:ext>
            </a:extLst>
          </p:cNvPr>
          <p:cNvCxnSpPr/>
          <p:nvPr/>
        </p:nvCxnSpPr>
        <p:spPr>
          <a:xfrm>
            <a:off x="0" y="88416"/>
            <a:ext cx="10304585" cy="0"/>
          </a:xfrm>
          <a:prstGeom prst="line">
            <a:avLst/>
          </a:prstGeom>
          <a:ln w="76200">
            <a:solidFill>
              <a:schemeClr val="tx1"/>
            </a:solidFill>
          </a:ln>
          <a:effectLst>
            <a:outerShdw blurRad="50800" dist="38100" dir="5400000" algn="t" rotWithShape="0">
              <a:prstClr val="black">
                <a:alpha val="40000"/>
              </a:prstClr>
            </a:outerShdw>
            <a:reflection blurRad="6350" stA="50000" endA="300" endPos="90000" dir="5400000" sy="-100000" algn="bl" rotWithShape="0"/>
          </a:effectLst>
        </p:spPr>
        <p:style>
          <a:lnRef idx="1">
            <a:schemeClr val="accent1"/>
          </a:lnRef>
          <a:fillRef idx="0">
            <a:schemeClr val="accent1"/>
          </a:fillRef>
          <a:effectRef idx="0">
            <a:schemeClr val="accent1"/>
          </a:effectRef>
          <a:fontRef idx="minor">
            <a:schemeClr val="tx1"/>
          </a:fontRef>
        </p:style>
      </p:cxnSp>
      <p:pic>
        <p:nvPicPr>
          <p:cNvPr id="14" name="Image 13">
            <a:extLst>
              <a:ext uri="{FF2B5EF4-FFF2-40B4-BE49-F238E27FC236}">
                <a16:creationId xmlns:a16="http://schemas.microsoft.com/office/drawing/2014/main" id="{CE67D21C-0893-42CB-98E5-03E228C5C47C}"/>
              </a:ext>
            </a:extLst>
          </p:cNvPr>
          <p:cNvPicPr>
            <a:picLocks noChangeAspect="1"/>
          </p:cNvPicPr>
          <p:nvPr/>
        </p:nvPicPr>
        <p:blipFill>
          <a:blip r:embed="rId13"/>
          <a:stretch>
            <a:fillRect/>
          </a:stretch>
        </p:blipFill>
        <p:spPr>
          <a:xfrm>
            <a:off x="11130203" y="88416"/>
            <a:ext cx="487080" cy="616226"/>
          </a:xfrm>
          <a:prstGeom prst="rect">
            <a:avLst/>
          </a:prstGeom>
        </p:spPr>
      </p:pic>
      <p:cxnSp>
        <p:nvCxnSpPr>
          <p:cNvPr id="11" name="Connecteur droit 10">
            <a:extLst>
              <a:ext uri="{FF2B5EF4-FFF2-40B4-BE49-F238E27FC236}">
                <a16:creationId xmlns:a16="http://schemas.microsoft.com/office/drawing/2014/main" id="{E19E86E9-0E86-478C-90BB-06F46B12D2CE}"/>
              </a:ext>
            </a:extLst>
          </p:cNvPr>
          <p:cNvCxnSpPr/>
          <p:nvPr/>
        </p:nvCxnSpPr>
        <p:spPr>
          <a:xfrm>
            <a:off x="0" y="187978"/>
            <a:ext cx="9605108" cy="0"/>
          </a:xfrm>
          <a:prstGeom prst="line">
            <a:avLst/>
          </a:prstGeom>
          <a:ln w="76200">
            <a:solidFill>
              <a:srgbClr val="FFFF00"/>
            </a:solidFill>
          </a:ln>
          <a:effectLst>
            <a:glow rad="63500">
              <a:schemeClr val="accent4">
                <a:satMod val="175000"/>
                <a:alpha val="40000"/>
              </a:schemeClr>
            </a:glow>
            <a:outerShdw blurRad="50800" dist="38100" dir="5400000" algn="t" rotWithShape="0">
              <a:prstClr val="black">
                <a:alpha val="40000"/>
              </a:prstClr>
            </a:outerShdw>
            <a:reflection blurRad="6350" stA="50000" endA="300" endPos="90000" dir="5400000" sy="-100000" algn="bl" rotWithShape="0"/>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6295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0E8BADB-0B61-4A4B-8A1D-0FF207DBAE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H"/>
          </a:p>
        </p:txBody>
      </p:sp>
      <p:sp>
        <p:nvSpPr>
          <p:cNvPr id="3" name="Espace réservé du texte 2">
            <a:extLst>
              <a:ext uri="{FF2B5EF4-FFF2-40B4-BE49-F238E27FC236}">
                <a16:creationId xmlns:a16="http://schemas.microsoft.com/office/drawing/2014/main" id="{B56B050C-9BA4-4BD1-91C7-9CE1DC771F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a:extLst>
              <a:ext uri="{FF2B5EF4-FFF2-40B4-BE49-F238E27FC236}">
                <a16:creationId xmlns:a16="http://schemas.microsoft.com/office/drawing/2014/main" id="{F5D03232-A388-4B15-A9EC-CF5E8F187E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A47973-6F7F-44C4-99BA-1A98FCC728BA}" type="datetimeFigureOut">
              <a:rPr lang="fr-CH" smtClean="0"/>
              <a:t>08.12.2025</a:t>
            </a:fld>
            <a:endParaRPr lang="fr-CH" dirty="0"/>
          </a:p>
        </p:txBody>
      </p:sp>
      <p:sp>
        <p:nvSpPr>
          <p:cNvPr id="5" name="Espace réservé du pied de page 4">
            <a:extLst>
              <a:ext uri="{FF2B5EF4-FFF2-40B4-BE49-F238E27FC236}">
                <a16:creationId xmlns:a16="http://schemas.microsoft.com/office/drawing/2014/main" id="{F624A302-D190-4189-968E-ADE3079404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H" dirty="0"/>
          </a:p>
        </p:txBody>
      </p:sp>
      <p:sp>
        <p:nvSpPr>
          <p:cNvPr id="6" name="Espace réservé du numéro de diapositive 5">
            <a:extLst>
              <a:ext uri="{FF2B5EF4-FFF2-40B4-BE49-F238E27FC236}">
                <a16:creationId xmlns:a16="http://schemas.microsoft.com/office/drawing/2014/main" id="{761AE49D-EAC6-4E0E-8AC0-451FFD256D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6B6F81-4721-4882-8327-7931204C330E}" type="slidenum">
              <a:rPr lang="fr-CH" smtClean="0"/>
              <a:t>‹N°›</a:t>
            </a:fld>
            <a:endParaRPr lang="fr-CH" dirty="0"/>
          </a:p>
        </p:txBody>
      </p:sp>
    </p:spTree>
    <p:extLst>
      <p:ext uri="{BB962C8B-B14F-4D97-AF65-F5344CB8AC3E}">
        <p14:creationId xmlns:p14="http://schemas.microsoft.com/office/powerpoint/2010/main" val="20848437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urbantactics.org/2023/05/20/reprise-du-chantier-terrra-a-brezoi/" TargetMode="External"/><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oleObject" Target="../embeddings/oleObject1.bin"/><Relationship Id="rId1" Type="http://schemas.openxmlformats.org/officeDocument/2006/relationships/slideLayout" Target="../slideLayouts/slideLayout2.xml"/><Relationship Id="rId4" Type="http://schemas.openxmlformats.org/officeDocument/2006/relationships/oleObject" Target="../embeddings/oleObject2.bin"/></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F5DD64-6843-32BB-C053-F5C40745BECD}"/>
              </a:ext>
            </a:extLst>
          </p:cNvPr>
          <p:cNvSpPr>
            <a:spLocks noGrp="1"/>
          </p:cNvSpPr>
          <p:nvPr>
            <p:ph type="ctrTitle"/>
          </p:nvPr>
        </p:nvSpPr>
        <p:spPr/>
        <p:txBody>
          <a:bodyPr/>
          <a:lstStyle/>
          <a:p>
            <a:r>
              <a:rPr lang="fr-CH" b="1" dirty="0"/>
              <a:t>Informations conseil communal</a:t>
            </a:r>
          </a:p>
        </p:txBody>
      </p:sp>
      <p:sp>
        <p:nvSpPr>
          <p:cNvPr id="3" name="Sous-titre 2">
            <a:extLst>
              <a:ext uri="{FF2B5EF4-FFF2-40B4-BE49-F238E27FC236}">
                <a16:creationId xmlns:a16="http://schemas.microsoft.com/office/drawing/2014/main" id="{B1A5094E-66C5-C594-D6EB-E7ABCAB588F5}"/>
              </a:ext>
            </a:extLst>
          </p:cNvPr>
          <p:cNvSpPr>
            <a:spLocks noGrp="1"/>
          </p:cNvSpPr>
          <p:nvPr>
            <p:ph type="subTitle" idx="1"/>
          </p:nvPr>
        </p:nvSpPr>
        <p:spPr/>
        <p:txBody>
          <a:bodyPr/>
          <a:lstStyle/>
          <a:p>
            <a:r>
              <a:rPr lang="fr-CH" dirty="0"/>
              <a:t>8 décembre 2025</a:t>
            </a:r>
          </a:p>
        </p:txBody>
      </p:sp>
    </p:spTree>
    <p:extLst>
      <p:ext uri="{BB962C8B-B14F-4D97-AF65-F5344CB8AC3E}">
        <p14:creationId xmlns:p14="http://schemas.microsoft.com/office/powerpoint/2010/main" val="1466662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360B0C-0353-FE51-D283-69F87215A12F}"/>
              </a:ext>
            </a:extLst>
          </p:cNvPr>
          <p:cNvSpPr>
            <a:spLocks noGrp="1"/>
          </p:cNvSpPr>
          <p:nvPr>
            <p:ph type="title"/>
          </p:nvPr>
        </p:nvSpPr>
        <p:spPr>
          <a:xfrm>
            <a:off x="838200" y="365125"/>
            <a:ext cx="10515600" cy="798657"/>
          </a:xfrm>
        </p:spPr>
        <p:txBody>
          <a:bodyPr/>
          <a:lstStyle/>
          <a:p>
            <a:r>
              <a:rPr lang="fr-CH" b="1" dirty="0"/>
              <a:t>Services industriels et éclairage public</a:t>
            </a:r>
          </a:p>
        </p:txBody>
      </p:sp>
      <p:sp>
        <p:nvSpPr>
          <p:cNvPr id="12" name="Rectangle 11">
            <a:extLst>
              <a:ext uri="{FF2B5EF4-FFF2-40B4-BE49-F238E27FC236}">
                <a16:creationId xmlns:a16="http://schemas.microsoft.com/office/drawing/2014/main" id="{740EF3B5-6DEC-17C5-97F2-04EBE1E3F17B}"/>
              </a:ext>
            </a:extLst>
          </p:cNvPr>
          <p:cNvSpPr/>
          <p:nvPr/>
        </p:nvSpPr>
        <p:spPr>
          <a:xfrm>
            <a:off x="6410036" y="4239491"/>
            <a:ext cx="1439073" cy="13669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13" name="Rectangle 12">
            <a:extLst>
              <a:ext uri="{FF2B5EF4-FFF2-40B4-BE49-F238E27FC236}">
                <a16:creationId xmlns:a16="http://schemas.microsoft.com/office/drawing/2014/main" id="{29F3C155-4995-F1C5-E06E-BFBB3E177D13}"/>
              </a:ext>
            </a:extLst>
          </p:cNvPr>
          <p:cNvSpPr/>
          <p:nvPr/>
        </p:nvSpPr>
        <p:spPr>
          <a:xfrm>
            <a:off x="9207374" y="3304515"/>
            <a:ext cx="1240325" cy="22160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p>
        </p:txBody>
      </p:sp>
      <p:graphicFrame>
        <p:nvGraphicFramePr>
          <p:cNvPr id="3" name="Graphique 2">
            <a:extLst>
              <a:ext uri="{FF2B5EF4-FFF2-40B4-BE49-F238E27FC236}">
                <a16:creationId xmlns:a16="http://schemas.microsoft.com/office/drawing/2014/main" id="{0E4922DF-A420-C831-D201-2B39CB76C170}"/>
              </a:ext>
            </a:extLst>
          </p:cNvPr>
          <p:cNvGraphicFramePr>
            <a:graphicFrameLocks/>
          </p:cNvGraphicFramePr>
          <p:nvPr>
            <p:extLst>
              <p:ext uri="{D42A27DB-BD31-4B8C-83A1-F6EECF244321}">
                <p14:modId xmlns:p14="http://schemas.microsoft.com/office/powerpoint/2010/main" val="3048281545"/>
              </p:ext>
            </p:extLst>
          </p:nvPr>
        </p:nvGraphicFramePr>
        <p:xfrm>
          <a:off x="1376313" y="1131093"/>
          <a:ext cx="9464511" cy="498690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4247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0"/>
                                  </p:stCondLst>
                                  <p:childTnLst>
                                    <p:set>
                                      <p:cBhvr>
                                        <p:cTn id="6" dur="indefinite"/>
                                        <p:tgtEl>
                                          <p:spTgt spid="13"/>
                                        </p:tgtEl>
                                        <p:attrNameLst>
                                          <p:attrName>style.opacity</p:attrName>
                                        </p:attrNameLst>
                                      </p:cBhvr>
                                      <p:to>
                                        <p:strVal val="0"/>
                                      </p:to>
                                    </p:set>
                                    <p:animEffect filter="image" prLst="opacity: 0">
                                      <p:cBhvr rctx="IE">
                                        <p:cTn id="7" dur="indefinite"/>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17D0F82E-D58D-703C-B497-1D5B9EE13ADF}"/>
              </a:ext>
            </a:extLst>
          </p:cNvPr>
          <p:cNvGraphicFramePr>
            <a:graphicFrameLocks noGrp="1"/>
          </p:cNvGraphicFramePr>
          <p:nvPr>
            <p:extLst>
              <p:ext uri="{D42A27DB-BD31-4B8C-83A1-F6EECF244321}">
                <p14:modId xmlns:p14="http://schemas.microsoft.com/office/powerpoint/2010/main" val="1215787803"/>
              </p:ext>
            </p:extLst>
          </p:nvPr>
        </p:nvGraphicFramePr>
        <p:xfrm>
          <a:off x="1458175" y="688941"/>
          <a:ext cx="9275649" cy="1337310"/>
        </p:xfrm>
        <a:graphic>
          <a:graphicData uri="http://schemas.openxmlformats.org/drawingml/2006/table">
            <a:tbl>
              <a:tblPr>
                <a:tableStyleId>{5C22544A-7EE6-4342-B048-85BDC9FD1C3A}</a:tableStyleId>
              </a:tblPr>
              <a:tblGrid>
                <a:gridCol w="830655">
                  <a:extLst>
                    <a:ext uri="{9D8B030D-6E8A-4147-A177-3AD203B41FA5}">
                      <a16:colId xmlns:a16="http://schemas.microsoft.com/office/drawing/2014/main" val="4121021223"/>
                    </a:ext>
                  </a:extLst>
                </a:gridCol>
                <a:gridCol w="3571817">
                  <a:extLst>
                    <a:ext uri="{9D8B030D-6E8A-4147-A177-3AD203B41FA5}">
                      <a16:colId xmlns:a16="http://schemas.microsoft.com/office/drawing/2014/main" val="2381347290"/>
                    </a:ext>
                  </a:extLst>
                </a:gridCol>
                <a:gridCol w="3198022">
                  <a:extLst>
                    <a:ext uri="{9D8B030D-6E8A-4147-A177-3AD203B41FA5}">
                      <a16:colId xmlns:a16="http://schemas.microsoft.com/office/drawing/2014/main" val="373427665"/>
                    </a:ext>
                  </a:extLst>
                </a:gridCol>
                <a:gridCol w="1675155">
                  <a:extLst>
                    <a:ext uri="{9D8B030D-6E8A-4147-A177-3AD203B41FA5}">
                      <a16:colId xmlns:a16="http://schemas.microsoft.com/office/drawing/2014/main" val="2086507698"/>
                    </a:ext>
                  </a:extLst>
                </a:gridCol>
              </a:tblGrid>
              <a:tr h="199403">
                <a:tc>
                  <a:txBody>
                    <a:bodyPr/>
                    <a:lstStyle/>
                    <a:p>
                      <a:pPr algn="l" fontAlgn="b">
                        <a:buNone/>
                      </a:pPr>
                      <a:endParaRPr lang="fr-CH"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fr-FR" sz="1400" u="none" strike="noStrike" dirty="0">
                          <a:effectLst/>
                        </a:rPr>
                        <a:t>Total consommation (hors éclairage public)</a:t>
                      </a:r>
                      <a:endParaRPr lang="fr-FR"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fr-CH" sz="1400" u="none" strike="noStrike" dirty="0">
                          <a:effectLst/>
                        </a:rPr>
                        <a:t>Total consommation (éclairage public)</a:t>
                      </a:r>
                      <a:endParaRPr lang="fr-CH"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fr-CH" sz="1400" u="none" strike="noStrike" dirty="0">
                          <a:effectLst/>
                        </a:rPr>
                        <a:t>Total consommation</a:t>
                      </a:r>
                      <a:endParaRPr lang="fr-CH" sz="14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180042706"/>
                  </a:ext>
                </a:extLst>
              </a:tr>
              <a:tr h="199403">
                <a:tc>
                  <a:txBody>
                    <a:bodyPr/>
                    <a:lstStyle/>
                    <a:p>
                      <a:pPr algn="r" fontAlgn="b">
                        <a:buNone/>
                      </a:pPr>
                      <a:r>
                        <a:rPr lang="fr-CH" sz="1400" u="none" strike="noStrike" dirty="0">
                          <a:effectLst/>
                        </a:rPr>
                        <a:t>2021</a:t>
                      </a:r>
                      <a:endParaRPr lang="fr-CH"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buNone/>
                      </a:pPr>
                      <a:r>
                        <a:rPr lang="fr-CH" sz="1400" u="none" strike="noStrike" dirty="0">
                          <a:effectLst/>
                        </a:rPr>
                        <a:t>212 323</a:t>
                      </a:r>
                      <a:endParaRPr lang="fr-CH" sz="1400" b="0" i="0" u="none" strike="noStrike" dirty="0">
                        <a:solidFill>
                          <a:srgbClr val="333333"/>
                        </a:solidFill>
                        <a:effectLst/>
                        <a:latin typeface="Arial" panose="020B0604020202020204" pitchFamily="34" charset="0"/>
                      </a:endParaRPr>
                    </a:p>
                  </a:txBody>
                  <a:tcPr marL="9525" marR="9525" marT="9525" marB="0" anchor="b"/>
                </a:tc>
                <a:tc>
                  <a:txBody>
                    <a:bodyPr/>
                    <a:lstStyle/>
                    <a:p>
                      <a:pPr algn="r" fontAlgn="b">
                        <a:buNone/>
                      </a:pPr>
                      <a:r>
                        <a:rPr lang="fr-CH" sz="1400" u="none" strike="noStrike" dirty="0">
                          <a:effectLst/>
                        </a:rPr>
                        <a:t>83 388</a:t>
                      </a:r>
                      <a:endParaRPr lang="fr-CH" sz="1400" b="0" i="0" u="none" strike="noStrike" dirty="0">
                        <a:solidFill>
                          <a:srgbClr val="333333"/>
                        </a:solidFill>
                        <a:effectLst/>
                        <a:latin typeface="Arial" panose="020B0604020202020204" pitchFamily="34" charset="0"/>
                      </a:endParaRPr>
                    </a:p>
                  </a:txBody>
                  <a:tcPr marL="9525" marR="9525" marT="9525" marB="0" anchor="b"/>
                </a:tc>
                <a:tc>
                  <a:txBody>
                    <a:bodyPr/>
                    <a:lstStyle/>
                    <a:p>
                      <a:pPr algn="r" fontAlgn="b">
                        <a:buNone/>
                      </a:pPr>
                      <a:r>
                        <a:rPr lang="fr-CH" sz="1400" u="none" strike="noStrike" dirty="0">
                          <a:effectLst/>
                        </a:rPr>
                        <a:t>295 711</a:t>
                      </a:r>
                      <a:endParaRPr lang="fr-CH" sz="1400" b="0" i="0" u="none" strike="noStrike" dirty="0">
                        <a:solidFill>
                          <a:srgbClr val="D41B19"/>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577213765"/>
                  </a:ext>
                </a:extLst>
              </a:tr>
              <a:tr h="199403">
                <a:tc>
                  <a:txBody>
                    <a:bodyPr/>
                    <a:lstStyle/>
                    <a:p>
                      <a:pPr algn="r" fontAlgn="b">
                        <a:buNone/>
                      </a:pPr>
                      <a:r>
                        <a:rPr lang="fr-CH" sz="1400" u="none" strike="noStrike" dirty="0">
                          <a:effectLst/>
                        </a:rPr>
                        <a:t>2022</a:t>
                      </a:r>
                      <a:endParaRPr lang="fr-CH"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buNone/>
                      </a:pPr>
                      <a:r>
                        <a:rPr lang="fr-CH" sz="1400" u="none" strike="noStrike" dirty="0">
                          <a:effectLst/>
                        </a:rPr>
                        <a:t>131 270</a:t>
                      </a:r>
                      <a:endParaRPr lang="fr-CH" sz="1400" b="0" i="0" u="none" strike="noStrike" dirty="0">
                        <a:solidFill>
                          <a:srgbClr val="333333"/>
                        </a:solidFill>
                        <a:effectLst/>
                        <a:latin typeface="Arial" panose="020B0604020202020204" pitchFamily="34" charset="0"/>
                      </a:endParaRPr>
                    </a:p>
                  </a:txBody>
                  <a:tcPr marL="9525" marR="9525" marT="9525" marB="0" anchor="b"/>
                </a:tc>
                <a:tc>
                  <a:txBody>
                    <a:bodyPr/>
                    <a:lstStyle/>
                    <a:p>
                      <a:pPr algn="r" fontAlgn="b">
                        <a:buNone/>
                      </a:pPr>
                      <a:r>
                        <a:rPr lang="fr-CH" sz="1400" u="none" strike="noStrike" dirty="0">
                          <a:effectLst/>
                        </a:rPr>
                        <a:t>24 846</a:t>
                      </a:r>
                      <a:endParaRPr lang="fr-CH" sz="1400" b="0" i="0" u="none" strike="noStrike" dirty="0">
                        <a:solidFill>
                          <a:srgbClr val="333333"/>
                        </a:solidFill>
                        <a:effectLst/>
                        <a:latin typeface="Arial" panose="020B0604020202020204" pitchFamily="34" charset="0"/>
                      </a:endParaRPr>
                    </a:p>
                  </a:txBody>
                  <a:tcPr marL="9525" marR="9525" marT="9525" marB="0" anchor="b"/>
                </a:tc>
                <a:tc>
                  <a:txBody>
                    <a:bodyPr/>
                    <a:lstStyle/>
                    <a:p>
                      <a:pPr algn="r" fontAlgn="b">
                        <a:buNone/>
                      </a:pPr>
                      <a:r>
                        <a:rPr lang="fr-CH" sz="1400" u="none" strike="noStrike" dirty="0">
                          <a:effectLst/>
                        </a:rPr>
                        <a:t>156 116</a:t>
                      </a:r>
                      <a:endParaRPr lang="fr-CH" sz="1400" b="0" i="0" u="none" strike="noStrike" dirty="0">
                        <a:solidFill>
                          <a:srgbClr val="D41B19"/>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938925132"/>
                  </a:ext>
                </a:extLst>
              </a:tr>
              <a:tr h="199403">
                <a:tc>
                  <a:txBody>
                    <a:bodyPr/>
                    <a:lstStyle/>
                    <a:p>
                      <a:pPr algn="r" fontAlgn="b">
                        <a:buNone/>
                      </a:pPr>
                      <a:r>
                        <a:rPr lang="fr-CH" sz="1400" u="none" strike="noStrike" dirty="0">
                          <a:effectLst/>
                        </a:rPr>
                        <a:t>2023</a:t>
                      </a:r>
                      <a:endParaRPr lang="fr-CH"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buNone/>
                      </a:pPr>
                      <a:r>
                        <a:rPr lang="fr-CH" sz="1400" u="none" strike="noStrike" dirty="0">
                          <a:effectLst/>
                        </a:rPr>
                        <a:t>129 897</a:t>
                      </a:r>
                      <a:endParaRPr lang="fr-CH" sz="1400" b="0" i="0" u="none" strike="noStrike" dirty="0">
                        <a:solidFill>
                          <a:srgbClr val="333333"/>
                        </a:solidFill>
                        <a:effectLst/>
                        <a:latin typeface="Arial" panose="020B0604020202020204" pitchFamily="34" charset="0"/>
                      </a:endParaRPr>
                    </a:p>
                  </a:txBody>
                  <a:tcPr marL="9525" marR="9525" marT="9525" marB="0" anchor="b"/>
                </a:tc>
                <a:tc>
                  <a:txBody>
                    <a:bodyPr/>
                    <a:lstStyle/>
                    <a:p>
                      <a:pPr algn="r" fontAlgn="b">
                        <a:buNone/>
                      </a:pPr>
                      <a:r>
                        <a:rPr lang="fr-CH" sz="1400" u="none" strike="noStrike" dirty="0">
                          <a:effectLst/>
                        </a:rPr>
                        <a:t>15 366</a:t>
                      </a:r>
                      <a:endParaRPr lang="fr-CH" sz="1400" b="0" i="0" u="none" strike="noStrike" dirty="0">
                        <a:solidFill>
                          <a:srgbClr val="333333"/>
                        </a:solidFill>
                        <a:effectLst/>
                        <a:latin typeface="Arial" panose="020B0604020202020204" pitchFamily="34" charset="0"/>
                      </a:endParaRPr>
                    </a:p>
                  </a:txBody>
                  <a:tcPr marL="9525" marR="9525" marT="9525" marB="0" anchor="b"/>
                </a:tc>
                <a:tc>
                  <a:txBody>
                    <a:bodyPr/>
                    <a:lstStyle/>
                    <a:p>
                      <a:pPr algn="r" fontAlgn="b">
                        <a:buNone/>
                      </a:pPr>
                      <a:r>
                        <a:rPr lang="fr-CH" sz="1400" u="none" strike="noStrike" dirty="0">
                          <a:effectLst/>
                        </a:rPr>
                        <a:t>145 263</a:t>
                      </a:r>
                      <a:endParaRPr lang="fr-CH" sz="1400" b="0" i="0" u="none" strike="noStrike" dirty="0">
                        <a:solidFill>
                          <a:srgbClr val="D41B19"/>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568718954"/>
                  </a:ext>
                </a:extLst>
              </a:tr>
              <a:tr h="199403">
                <a:tc>
                  <a:txBody>
                    <a:bodyPr/>
                    <a:lstStyle/>
                    <a:p>
                      <a:pPr algn="r" fontAlgn="b">
                        <a:buNone/>
                      </a:pPr>
                      <a:r>
                        <a:rPr lang="fr-CH" sz="1400" u="none" strike="noStrike" dirty="0">
                          <a:effectLst/>
                        </a:rPr>
                        <a:t>2024</a:t>
                      </a:r>
                      <a:endParaRPr lang="fr-CH"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buNone/>
                      </a:pPr>
                      <a:r>
                        <a:rPr lang="fr-CH" sz="1400" u="none" strike="noStrike" dirty="0">
                          <a:effectLst/>
                        </a:rPr>
                        <a:t>143 494</a:t>
                      </a:r>
                      <a:endParaRPr lang="fr-CH" sz="1400" b="0" i="0" u="none" strike="noStrike" dirty="0">
                        <a:solidFill>
                          <a:srgbClr val="333333"/>
                        </a:solidFill>
                        <a:effectLst/>
                        <a:latin typeface="Arial" panose="020B0604020202020204" pitchFamily="34" charset="0"/>
                      </a:endParaRPr>
                    </a:p>
                  </a:txBody>
                  <a:tcPr marL="9525" marR="9525" marT="9525" marB="0" anchor="b"/>
                </a:tc>
                <a:tc>
                  <a:txBody>
                    <a:bodyPr/>
                    <a:lstStyle/>
                    <a:p>
                      <a:pPr algn="r" fontAlgn="b">
                        <a:buNone/>
                      </a:pPr>
                      <a:r>
                        <a:rPr lang="fr-CH" sz="1400" u="none" strike="noStrike" dirty="0">
                          <a:effectLst/>
                        </a:rPr>
                        <a:t>16 899</a:t>
                      </a:r>
                      <a:endParaRPr lang="fr-CH" sz="1400" b="0" i="0" u="none" strike="noStrike" dirty="0">
                        <a:solidFill>
                          <a:srgbClr val="333333"/>
                        </a:solidFill>
                        <a:effectLst/>
                        <a:latin typeface="Arial" panose="020B0604020202020204" pitchFamily="34" charset="0"/>
                      </a:endParaRPr>
                    </a:p>
                  </a:txBody>
                  <a:tcPr marL="9525" marR="9525" marT="9525" marB="0" anchor="b"/>
                </a:tc>
                <a:tc>
                  <a:txBody>
                    <a:bodyPr/>
                    <a:lstStyle/>
                    <a:p>
                      <a:pPr algn="r" fontAlgn="b">
                        <a:buNone/>
                      </a:pPr>
                      <a:r>
                        <a:rPr lang="fr-CH" sz="1400" u="none" strike="noStrike" dirty="0">
                          <a:effectLst/>
                        </a:rPr>
                        <a:t>160 393</a:t>
                      </a:r>
                      <a:endParaRPr lang="fr-CH" sz="1400" b="0" i="0" u="none" strike="noStrike" dirty="0">
                        <a:solidFill>
                          <a:srgbClr val="D41B19"/>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107907516"/>
                  </a:ext>
                </a:extLst>
              </a:tr>
              <a:tr h="199403">
                <a:tc>
                  <a:txBody>
                    <a:bodyPr/>
                    <a:lstStyle/>
                    <a:p>
                      <a:pPr algn="r" fontAlgn="b">
                        <a:buNone/>
                      </a:pPr>
                      <a:r>
                        <a:rPr lang="fr-CH" sz="1400" u="none" strike="noStrike" dirty="0">
                          <a:effectLst/>
                        </a:rPr>
                        <a:t>2025</a:t>
                      </a:r>
                      <a:endParaRPr lang="fr-CH"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buNone/>
                      </a:pPr>
                      <a:r>
                        <a:rPr lang="fr-CH" sz="1400" u="none" strike="noStrike" dirty="0">
                          <a:effectLst/>
                        </a:rPr>
                        <a:t>151 168</a:t>
                      </a:r>
                      <a:endParaRPr lang="fr-CH" sz="1400" b="0" i="0" u="none" strike="noStrike" dirty="0">
                        <a:solidFill>
                          <a:srgbClr val="333333"/>
                        </a:solidFill>
                        <a:effectLst/>
                        <a:latin typeface="Arial" panose="020B0604020202020204" pitchFamily="34" charset="0"/>
                      </a:endParaRPr>
                    </a:p>
                  </a:txBody>
                  <a:tcPr marL="9525" marR="9525" marT="9525" marB="0" anchor="b"/>
                </a:tc>
                <a:tc>
                  <a:txBody>
                    <a:bodyPr/>
                    <a:lstStyle/>
                    <a:p>
                      <a:pPr algn="r" fontAlgn="b">
                        <a:buNone/>
                      </a:pPr>
                      <a:r>
                        <a:rPr lang="fr-CH" sz="1400" u="none" strike="noStrike" dirty="0">
                          <a:effectLst/>
                        </a:rPr>
                        <a:t>16 735</a:t>
                      </a:r>
                      <a:endParaRPr lang="fr-CH" sz="1400" b="0" i="0" u="none" strike="noStrike" dirty="0">
                        <a:solidFill>
                          <a:srgbClr val="333333"/>
                        </a:solidFill>
                        <a:effectLst/>
                        <a:latin typeface="Arial" panose="020B0604020202020204" pitchFamily="34" charset="0"/>
                      </a:endParaRPr>
                    </a:p>
                  </a:txBody>
                  <a:tcPr marL="9525" marR="9525" marT="9525" marB="0" anchor="b"/>
                </a:tc>
                <a:tc>
                  <a:txBody>
                    <a:bodyPr/>
                    <a:lstStyle/>
                    <a:p>
                      <a:pPr algn="r" fontAlgn="b">
                        <a:buNone/>
                      </a:pPr>
                      <a:r>
                        <a:rPr lang="fr-CH" sz="1400" u="none" strike="noStrike" dirty="0">
                          <a:effectLst/>
                        </a:rPr>
                        <a:t>167 903</a:t>
                      </a:r>
                      <a:endParaRPr lang="fr-CH" sz="1400" b="0" i="0" u="none" strike="noStrike" dirty="0">
                        <a:solidFill>
                          <a:srgbClr val="D41B19"/>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805879025"/>
                  </a:ext>
                </a:extLst>
              </a:tr>
            </a:tbl>
          </a:graphicData>
        </a:graphic>
      </p:graphicFrame>
      <p:graphicFrame>
        <p:nvGraphicFramePr>
          <p:cNvPr id="5" name="Graphique 4">
            <a:extLst>
              <a:ext uri="{FF2B5EF4-FFF2-40B4-BE49-F238E27FC236}">
                <a16:creationId xmlns:a16="http://schemas.microsoft.com/office/drawing/2014/main" id="{9F9D0D90-8535-EA42-5FB6-A4F976422B77}"/>
              </a:ext>
            </a:extLst>
          </p:cNvPr>
          <p:cNvGraphicFramePr>
            <a:graphicFrameLocks/>
          </p:cNvGraphicFramePr>
          <p:nvPr>
            <p:extLst>
              <p:ext uri="{D42A27DB-BD31-4B8C-83A1-F6EECF244321}">
                <p14:modId xmlns:p14="http://schemas.microsoft.com/office/powerpoint/2010/main" val="3531387222"/>
              </p:ext>
            </p:extLst>
          </p:nvPr>
        </p:nvGraphicFramePr>
        <p:xfrm>
          <a:off x="2730629" y="2026251"/>
          <a:ext cx="6730739" cy="414280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262529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capture d’écran, texte, bougie, Tracé&#10;&#10;Le contenu généré par l’IA peut être incorrect.">
            <a:extLst>
              <a:ext uri="{FF2B5EF4-FFF2-40B4-BE49-F238E27FC236}">
                <a16:creationId xmlns:a16="http://schemas.microsoft.com/office/drawing/2014/main" id="{133DF870-52C7-0DCB-0A69-1882A18CAC27}"/>
              </a:ext>
            </a:extLst>
          </p:cNvPr>
          <p:cNvPicPr>
            <a:picLocks noChangeAspect="1"/>
          </p:cNvPicPr>
          <p:nvPr/>
        </p:nvPicPr>
        <p:blipFill>
          <a:blip r:embed="rId2">
            <a:extLst>
              <a:ext uri="{28A0092B-C50C-407E-A947-70E740481C1C}">
                <a14:useLocalDpi xmlns:a14="http://schemas.microsoft.com/office/drawing/2010/main" val="0"/>
              </a:ext>
            </a:extLst>
          </a:blip>
          <a:srcRect b="22948"/>
          <a:stretch>
            <a:fillRect/>
          </a:stretch>
        </p:blipFill>
        <p:spPr>
          <a:xfrm>
            <a:off x="1543050" y="1732129"/>
            <a:ext cx="8458200" cy="4344822"/>
          </a:xfrm>
          <a:prstGeom prst="rect">
            <a:avLst/>
          </a:prstGeom>
        </p:spPr>
      </p:pic>
      <p:pic>
        <p:nvPicPr>
          <p:cNvPr id="6" name="Image 5">
            <a:extLst>
              <a:ext uri="{FF2B5EF4-FFF2-40B4-BE49-F238E27FC236}">
                <a16:creationId xmlns:a16="http://schemas.microsoft.com/office/drawing/2014/main" id="{216C0940-2929-9CF4-CC0E-7CF53AEFFDEA}"/>
              </a:ext>
            </a:extLst>
          </p:cNvPr>
          <p:cNvPicPr>
            <a:picLocks noChangeAspect="1"/>
          </p:cNvPicPr>
          <p:nvPr/>
        </p:nvPicPr>
        <p:blipFill>
          <a:blip r:embed="rId3"/>
          <a:stretch>
            <a:fillRect/>
          </a:stretch>
        </p:blipFill>
        <p:spPr>
          <a:xfrm>
            <a:off x="2418854" y="673763"/>
            <a:ext cx="5848453" cy="1058366"/>
          </a:xfrm>
          <a:prstGeom prst="rect">
            <a:avLst/>
          </a:prstGeom>
        </p:spPr>
      </p:pic>
      <p:sp>
        <p:nvSpPr>
          <p:cNvPr id="7" name="ZoneTexte 6">
            <a:extLst>
              <a:ext uri="{FF2B5EF4-FFF2-40B4-BE49-F238E27FC236}">
                <a16:creationId xmlns:a16="http://schemas.microsoft.com/office/drawing/2014/main" id="{C5908694-2B7E-68B7-20A8-96F7D95977BB}"/>
              </a:ext>
            </a:extLst>
          </p:cNvPr>
          <p:cNvSpPr txBox="1"/>
          <p:nvPr/>
        </p:nvSpPr>
        <p:spPr>
          <a:xfrm rot="16200000">
            <a:off x="-1563369" y="3066505"/>
            <a:ext cx="4496559" cy="769441"/>
          </a:xfrm>
          <a:prstGeom prst="rect">
            <a:avLst/>
          </a:prstGeom>
          <a:noFill/>
        </p:spPr>
        <p:txBody>
          <a:bodyPr wrap="square" rtlCol="0">
            <a:spAutoFit/>
          </a:bodyPr>
          <a:lstStyle/>
          <a:p>
            <a:r>
              <a:rPr lang="fr-CH" sz="4400" dirty="0"/>
              <a:t>Collège Marionnaz</a:t>
            </a:r>
          </a:p>
        </p:txBody>
      </p:sp>
    </p:spTree>
    <p:extLst>
      <p:ext uri="{BB962C8B-B14F-4D97-AF65-F5344CB8AC3E}">
        <p14:creationId xmlns:p14="http://schemas.microsoft.com/office/powerpoint/2010/main" val="37424093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Image 4" descr="Une image contenant texte, capture d’écran, Police, ligne&#10;&#10;Le contenu généré par l’IA peut être incorrect.">
            <a:extLst>
              <a:ext uri="{FF2B5EF4-FFF2-40B4-BE49-F238E27FC236}">
                <a16:creationId xmlns:a16="http://schemas.microsoft.com/office/drawing/2014/main" id="{0FD1A630-3E63-8C24-41C1-ED4C6B318445}"/>
              </a:ext>
            </a:extLst>
          </p:cNvPr>
          <p:cNvPicPr>
            <a:picLocks noChangeAspect="1"/>
          </p:cNvPicPr>
          <p:nvPr/>
        </p:nvPicPr>
        <p:blipFill>
          <a:blip r:embed="rId2">
            <a:extLst>
              <a:ext uri="{28A0092B-C50C-407E-A947-70E740481C1C}">
                <a14:useLocalDpi xmlns:a14="http://schemas.microsoft.com/office/drawing/2010/main" val="0"/>
              </a:ext>
            </a:extLst>
          </a:blip>
          <a:srcRect b="23611"/>
          <a:stretch>
            <a:fillRect/>
          </a:stretch>
        </p:blipFill>
        <p:spPr>
          <a:xfrm>
            <a:off x="2076450" y="1933575"/>
            <a:ext cx="8172450" cy="4161896"/>
          </a:xfrm>
          <a:prstGeom prst="rect">
            <a:avLst/>
          </a:prstGeom>
        </p:spPr>
      </p:pic>
      <p:pic>
        <p:nvPicPr>
          <p:cNvPr id="7" name="Image 6">
            <a:extLst>
              <a:ext uri="{FF2B5EF4-FFF2-40B4-BE49-F238E27FC236}">
                <a16:creationId xmlns:a16="http://schemas.microsoft.com/office/drawing/2014/main" id="{8E8C7B3E-3A9A-12BE-8DE6-8B0B8EFAAB5E}"/>
              </a:ext>
            </a:extLst>
          </p:cNvPr>
          <p:cNvPicPr>
            <a:picLocks noChangeAspect="1"/>
          </p:cNvPicPr>
          <p:nvPr/>
        </p:nvPicPr>
        <p:blipFill>
          <a:blip r:embed="rId3"/>
          <a:stretch>
            <a:fillRect/>
          </a:stretch>
        </p:blipFill>
        <p:spPr>
          <a:xfrm>
            <a:off x="2076450" y="442816"/>
            <a:ext cx="3467584" cy="1381318"/>
          </a:xfrm>
          <a:prstGeom prst="rect">
            <a:avLst/>
          </a:prstGeom>
        </p:spPr>
      </p:pic>
      <p:sp>
        <p:nvSpPr>
          <p:cNvPr id="8" name="ZoneTexte 7">
            <a:extLst>
              <a:ext uri="{FF2B5EF4-FFF2-40B4-BE49-F238E27FC236}">
                <a16:creationId xmlns:a16="http://schemas.microsoft.com/office/drawing/2014/main" id="{54588CC9-F6AD-4985-1DC6-9115446459AC}"/>
              </a:ext>
            </a:extLst>
          </p:cNvPr>
          <p:cNvSpPr txBox="1"/>
          <p:nvPr/>
        </p:nvSpPr>
        <p:spPr>
          <a:xfrm rot="16200000">
            <a:off x="-1301714" y="2587966"/>
            <a:ext cx="4369329" cy="769441"/>
          </a:xfrm>
          <a:prstGeom prst="rect">
            <a:avLst/>
          </a:prstGeom>
          <a:noFill/>
        </p:spPr>
        <p:txBody>
          <a:bodyPr wrap="square" rtlCol="0">
            <a:spAutoFit/>
          </a:bodyPr>
          <a:lstStyle/>
          <a:p>
            <a:r>
              <a:rPr lang="fr-CH" sz="4400" dirty="0"/>
              <a:t>Rte de Cugy 8</a:t>
            </a:r>
          </a:p>
        </p:txBody>
      </p:sp>
    </p:spTree>
    <p:extLst>
      <p:ext uri="{BB962C8B-B14F-4D97-AF65-F5344CB8AC3E}">
        <p14:creationId xmlns:p14="http://schemas.microsoft.com/office/powerpoint/2010/main" val="32454317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9816E2DB-C138-B897-0DAB-661F47B2D033}"/>
              </a:ext>
            </a:extLst>
          </p:cNvPr>
          <p:cNvSpPr txBox="1"/>
          <p:nvPr/>
        </p:nvSpPr>
        <p:spPr>
          <a:xfrm>
            <a:off x="816597" y="709760"/>
            <a:ext cx="2815964" cy="584775"/>
          </a:xfrm>
          <a:prstGeom prst="rect">
            <a:avLst/>
          </a:prstGeom>
          <a:noFill/>
        </p:spPr>
        <p:txBody>
          <a:bodyPr wrap="none" rtlCol="0">
            <a:spAutoFit/>
          </a:bodyPr>
          <a:lstStyle/>
          <a:p>
            <a:r>
              <a:rPr lang="fr-CH" sz="3200" b="1" dirty="0"/>
              <a:t>Eclairage public</a:t>
            </a:r>
          </a:p>
        </p:txBody>
      </p:sp>
      <p:sp>
        <p:nvSpPr>
          <p:cNvPr id="5" name="ZoneTexte 4">
            <a:extLst>
              <a:ext uri="{FF2B5EF4-FFF2-40B4-BE49-F238E27FC236}">
                <a16:creationId xmlns:a16="http://schemas.microsoft.com/office/drawing/2014/main" id="{CB3F5600-2833-C12F-E8D2-A0827C0A06B1}"/>
              </a:ext>
            </a:extLst>
          </p:cNvPr>
          <p:cNvSpPr txBox="1"/>
          <p:nvPr/>
        </p:nvSpPr>
        <p:spPr>
          <a:xfrm>
            <a:off x="914400" y="1687398"/>
            <a:ext cx="10397765" cy="2031325"/>
          </a:xfrm>
          <a:prstGeom prst="rect">
            <a:avLst/>
          </a:prstGeom>
          <a:noFill/>
        </p:spPr>
        <p:txBody>
          <a:bodyPr wrap="square" rtlCol="0">
            <a:spAutoFit/>
          </a:bodyPr>
          <a:lstStyle/>
          <a:p>
            <a:r>
              <a:rPr lang="fr-CH" dirty="0"/>
              <a:t>Je ne reviendrais pas sur l'éclairage public du chemin du Bugnon expliqué précédemment.</a:t>
            </a:r>
          </a:p>
          <a:p>
            <a:endParaRPr lang="fr-CH" dirty="0"/>
          </a:p>
          <a:p>
            <a:r>
              <a:rPr lang="fr-CH" dirty="0"/>
              <a:t>De nombreuses coupures ont touchés certains lampadaires au centre du village. Après plusieurs remises en service par la Romande Energie, ces derniers ont été sommés d'investiguer le problème plus en détail.</a:t>
            </a:r>
          </a:p>
          <a:p>
            <a:endParaRPr lang="fr-CH" dirty="0"/>
          </a:p>
          <a:p>
            <a:r>
              <a:rPr lang="fr-CH" dirty="0"/>
              <a:t>Une équipe a œuvré toute la journée de vendredi afin de solutionner le problème. Nous n'avons pas encore les résultats.</a:t>
            </a:r>
          </a:p>
        </p:txBody>
      </p:sp>
      <p:pic>
        <p:nvPicPr>
          <p:cNvPr id="6" name="Image 5">
            <a:extLst>
              <a:ext uri="{FF2B5EF4-FFF2-40B4-BE49-F238E27FC236}">
                <a16:creationId xmlns:a16="http://schemas.microsoft.com/office/drawing/2014/main" id="{40EFCF1E-2323-323D-86D0-EBB522D72F00}"/>
              </a:ext>
            </a:extLst>
          </p:cNvPr>
          <p:cNvPicPr>
            <a:picLocks noChangeAspect="1"/>
          </p:cNvPicPr>
          <p:nvPr/>
        </p:nvPicPr>
        <p:blipFill>
          <a:blip r:embed="rId2"/>
          <a:stretch>
            <a:fillRect/>
          </a:stretch>
        </p:blipFill>
        <p:spPr>
          <a:xfrm>
            <a:off x="7245824" y="3948456"/>
            <a:ext cx="2790825" cy="1638300"/>
          </a:xfrm>
          <a:prstGeom prst="rect">
            <a:avLst/>
          </a:prstGeom>
        </p:spPr>
      </p:pic>
    </p:spTree>
    <p:extLst>
      <p:ext uri="{BB962C8B-B14F-4D97-AF65-F5344CB8AC3E}">
        <p14:creationId xmlns:p14="http://schemas.microsoft.com/office/powerpoint/2010/main" val="23573357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D66111-E688-7E59-1406-4AE63C47C4D8}"/>
              </a:ext>
            </a:extLst>
          </p:cNvPr>
          <p:cNvSpPr>
            <a:spLocks noGrp="1"/>
          </p:cNvSpPr>
          <p:nvPr>
            <p:ph type="title"/>
          </p:nvPr>
        </p:nvSpPr>
        <p:spPr>
          <a:xfrm>
            <a:off x="838200" y="365125"/>
            <a:ext cx="10515600" cy="752475"/>
          </a:xfrm>
        </p:spPr>
        <p:txBody>
          <a:bodyPr/>
          <a:lstStyle/>
          <a:p>
            <a:r>
              <a:rPr lang="fr-CH" b="1" dirty="0"/>
              <a:t>Transport et mobilité</a:t>
            </a:r>
          </a:p>
        </p:txBody>
      </p:sp>
      <p:pic>
        <p:nvPicPr>
          <p:cNvPr id="9" name="Image 8">
            <a:extLst>
              <a:ext uri="{FF2B5EF4-FFF2-40B4-BE49-F238E27FC236}">
                <a16:creationId xmlns:a16="http://schemas.microsoft.com/office/drawing/2014/main" id="{04B5B696-214A-74EE-851A-ED433A7EEE49}"/>
              </a:ext>
            </a:extLst>
          </p:cNvPr>
          <p:cNvPicPr>
            <a:picLocks noChangeAspect="1"/>
          </p:cNvPicPr>
          <p:nvPr/>
        </p:nvPicPr>
        <p:blipFill>
          <a:blip r:embed="rId2"/>
          <a:srcRect l="8351" t="14983" r="8376" b="9553"/>
          <a:stretch>
            <a:fillRect/>
          </a:stretch>
        </p:blipFill>
        <p:spPr>
          <a:xfrm>
            <a:off x="1018095" y="1027522"/>
            <a:ext cx="10152668" cy="5175315"/>
          </a:xfrm>
          <a:prstGeom prst="rect">
            <a:avLst/>
          </a:prstGeom>
        </p:spPr>
      </p:pic>
    </p:spTree>
    <p:extLst>
      <p:ext uri="{BB962C8B-B14F-4D97-AF65-F5344CB8AC3E}">
        <p14:creationId xmlns:p14="http://schemas.microsoft.com/office/powerpoint/2010/main" val="1406909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42A2F20-7191-D941-81FF-7E4EE73856F1}"/>
              </a:ext>
            </a:extLst>
          </p:cNvPr>
          <p:cNvPicPr>
            <a:picLocks noChangeAspect="1"/>
          </p:cNvPicPr>
          <p:nvPr/>
        </p:nvPicPr>
        <p:blipFill>
          <a:blip r:embed="rId2"/>
          <a:srcRect l="9532" t="13889" r="9179" b="5972"/>
          <a:stretch>
            <a:fillRect/>
          </a:stretch>
        </p:blipFill>
        <p:spPr>
          <a:xfrm>
            <a:off x="1062037" y="571500"/>
            <a:ext cx="9910763" cy="5495925"/>
          </a:xfrm>
          <a:prstGeom prst="rect">
            <a:avLst/>
          </a:prstGeom>
        </p:spPr>
      </p:pic>
    </p:spTree>
    <p:extLst>
      <p:ext uri="{BB962C8B-B14F-4D97-AF65-F5344CB8AC3E}">
        <p14:creationId xmlns:p14="http://schemas.microsoft.com/office/powerpoint/2010/main" val="40548875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006C14F-1BAB-EA87-3E25-7ADC37533B49}"/>
              </a:ext>
            </a:extLst>
          </p:cNvPr>
          <p:cNvPicPr>
            <a:picLocks noChangeAspect="1"/>
          </p:cNvPicPr>
          <p:nvPr/>
        </p:nvPicPr>
        <p:blipFill>
          <a:blip r:embed="rId2"/>
          <a:srcRect l="13359" t="16805" r="13203" b="24306"/>
          <a:stretch>
            <a:fillRect/>
          </a:stretch>
        </p:blipFill>
        <p:spPr>
          <a:xfrm>
            <a:off x="1162050" y="657224"/>
            <a:ext cx="8953500" cy="4038601"/>
          </a:xfrm>
          <a:prstGeom prst="rect">
            <a:avLst/>
          </a:prstGeom>
        </p:spPr>
      </p:pic>
    </p:spTree>
    <p:extLst>
      <p:ext uri="{BB962C8B-B14F-4D97-AF65-F5344CB8AC3E}">
        <p14:creationId xmlns:p14="http://schemas.microsoft.com/office/powerpoint/2010/main" val="26707795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7776DA2-BA6B-4F94-89DA-691A87489F2D}"/>
              </a:ext>
            </a:extLst>
          </p:cNvPr>
          <p:cNvPicPr>
            <a:picLocks noChangeAspect="1"/>
          </p:cNvPicPr>
          <p:nvPr/>
        </p:nvPicPr>
        <p:blipFill>
          <a:blip r:embed="rId2"/>
          <a:srcRect l="12422" t="19444" r="11640" b="8611"/>
          <a:stretch>
            <a:fillRect/>
          </a:stretch>
        </p:blipFill>
        <p:spPr>
          <a:xfrm>
            <a:off x="990600" y="742950"/>
            <a:ext cx="9258300" cy="4933950"/>
          </a:xfrm>
          <a:prstGeom prst="rect">
            <a:avLst/>
          </a:prstGeom>
        </p:spPr>
      </p:pic>
    </p:spTree>
    <p:extLst>
      <p:ext uri="{BB962C8B-B14F-4D97-AF65-F5344CB8AC3E}">
        <p14:creationId xmlns:p14="http://schemas.microsoft.com/office/powerpoint/2010/main" val="26226091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A2995D68-C5CE-B8B1-B776-40C4E49B89FB}"/>
              </a:ext>
            </a:extLst>
          </p:cNvPr>
          <p:cNvSpPr txBox="1"/>
          <p:nvPr/>
        </p:nvSpPr>
        <p:spPr>
          <a:xfrm>
            <a:off x="418609" y="1281162"/>
            <a:ext cx="6667991" cy="923330"/>
          </a:xfrm>
          <a:prstGeom prst="rect">
            <a:avLst/>
          </a:prstGeom>
          <a:noFill/>
        </p:spPr>
        <p:txBody>
          <a:bodyPr wrap="square" rtlCol="0">
            <a:spAutoFit/>
          </a:bodyPr>
          <a:lstStyle/>
          <a:p>
            <a:pPr algn="just"/>
            <a:r>
              <a:rPr lang="fr-CH" dirty="0"/>
              <a:t>En raison de la baisse significative de l'utilisation de la voiture Mobility face à la concurrence, le contrat a été rompu pour le mois de mars 2026.</a:t>
            </a:r>
          </a:p>
        </p:txBody>
      </p:sp>
      <p:sp>
        <p:nvSpPr>
          <p:cNvPr id="5" name="ZoneTexte 4">
            <a:extLst>
              <a:ext uri="{FF2B5EF4-FFF2-40B4-BE49-F238E27FC236}">
                <a16:creationId xmlns:a16="http://schemas.microsoft.com/office/drawing/2014/main" id="{D2F52723-EEE3-A180-D727-C2AC589E09C3}"/>
              </a:ext>
            </a:extLst>
          </p:cNvPr>
          <p:cNvSpPr txBox="1"/>
          <p:nvPr/>
        </p:nvSpPr>
        <p:spPr>
          <a:xfrm>
            <a:off x="4707804" y="3655100"/>
            <a:ext cx="6858490" cy="2031325"/>
          </a:xfrm>
          <a:prstGeom prst="rect">
            <a:avLst/>
          </a:prstGeom>
          <a:noFill/>
        </p:spPr>
        <p:txBody>
          <a:bodyPr wrap="square" rtlCol="0">
            <a:spAutoFit/>
          </a:bodyPr>
          <a:lstStyle/>
          <a:p>
            <a:pPr algn="just"/>
            <a:r>
              <a:rPr lang="fr-CH" dirty="0"/>
              <a:t>Via le SDNL, la commune de Morrens fait partie du groupe d'étude pour la mise en service de vélos en libre service dans toute la région lausannoise. Bien qu'une autre étude soit en cours dans la Région Gros-de-Vaud, nous n'en faisons pas partie.</a:t>
            </a:r>
          </a:p>
          <a:p>
            <a:pPr algn="just"/>
            <a:r>
              <a:rPr lang="fr-CH" dirty="0"/>
              <a:t>Des infrastructures devront peut-être mise en place en cas d'acceptation de la solution. </a:t>
            </a:r>
          </a:p>
          <a:p>
            <a:pPr algn="just"/>
            <a:r>
              <a:rPr lang="fr-CH" dirty="0"/>
              <a:t>L'appel d'offre est terminé et la procédure suit son cours.</a:t>
            </a:r>
          </a:p>
        </p:txBody>
      </p:sp>
      <p:pic>
        <p:nvPicPr>
          <p:cNvPr id="6" name="Image 5">
            <a:extLst>
              <a:ext uri="{FF2B5EF4-FFF2-40B4-BE49-F238E27FC236}">
                <a16:creationId xmlns:a16="http://schemas.microsoft.com/office/drawing/2014/main" id="{9EAF4387-BC82-A8E5-829C-814315E13748}"/>
              </a:ext>
            </a:extLst>
          </p:cNvPr>
          <p:cNvPicPr>
            <a:picLocks noChangeAspect="1"/>
          </p:cNvPicPr>
          <p:nvPr/>
        </p:nvPicPr>
        <p:blipFill>
          <a:blip r:embed="rId2"/>
          <a:stretch>
            <a:fillRect/>
          </a:stretch>
        </p:blipFill>
        <p:spPr>
          <a:xfrm>
            <a:off x="7277099" y="1171575"/>
            <a:ext cx="4012739" cy="2252150"/>
          </a:xfrm>
          <a:prstGeom prst="rect">
            <a:avLst/>
          </a:prstGeom>
        </p:spPr>
      </p:pic>
      <p:pic>
        <p:nvPicPr>
          <p:cNvPr id="7" name="Image 6">
            <a:extLst>
              <a:ext uri="{FF2B5EF4-FFF2-40B4-BE49-F238E27FC236}">
                <a16:creationId xmlns:a16="http://schemas.microsoft.com/office/drawing/2014/main" id="{91BE70D6-29BC-1DC3-25EF-4DBB42011016}"/>
              </a:ext>
            </a:extLst>
          </p:cNvPr>
          <p:cNvPicPr>
            <a:picLocks noChangeAspect="1"/>
          </p:cNvPicPr>
          <p:nvPr/>
        </p:nvPicPr>
        <p:blipFill>
          <a:blip r:embed="rId3"/>
          <a:stretch>
            <a:fillRect/>
          </a:stretch>
        </p:blipFill>
        <p:spPr>
          <a:xfrm>
            <a:off x="418609" y="3444521"/>
            <a:ext cx="3615663" cy="2417975"/>
          </a:xfrm>
          <a:prstGeom prst="rect">
            <a:avLst/>
          </a:prstGeom>
        </p:spPr>
      </p:pic>
    </p:spTree>
    <p:extLst>
      <p:ext uri="{BB962C8B-B14F-4D97-AF65-F5344CB8AC3E}">
        <p14:creationId xmlns:p14="http://schemas.microsoft.com/office/powerpoint/2010/main" val="219779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608810-3B04-99DE-7625-5ADE075331DF}"/>
              </a:ext>
            </a:extLst>
          </p:cNvPr>
          <p:cNvSpPr>
            <a:spLocks noGrp="1"/>
          </p:cNvSpPr>
          <p:nvPr>
            <p:ph type="title"/>
          </p:nvPr>
        </p:nvSpPr>
        <p:spPr>
          <a:xfrm>
            <a:off x="838200" y="365125"/>
            <a:ext cx="10515600" cy="848039"/>
          </a:xfrm>
        </p:spPr>
        <p:txBody>
          <a:bodyPr/>
          <a:lstStyle/>
          <a:p>
            <a:r>
              <a:rPr lang="fr-CH" b="1" dirty="0"/>
              <a:t>Police des constructions</a:t>
            </a:r>
          </a:p>
        </p:txBody>
      </p:sp>
      <p:pic>
        <p:nvPicPr>
          <p:cNvPr id="1028" name="Picture 4">
            <a:extLst>
              <a:ext uri="{FF2B5EF4-FFF2-40B4-BE49-F238E27FC236}">
                <a16:creationId xmlns:a16="http://schemas.microsoft.com/office/drawing/2014/main" id="{9F5900AB-E897-ABFA-C4B6-129FA9C55073}"/>
              </a:ext>
            </a:extLst>
          </p:cNvPr>
          <p:cNvPicPr>
            <a:picLocks noChangeAspect="1" noChangeArrowheads="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5233" r="5233"/>
          <a:stretch/>
        </p:blipFill>
        <p:spPr bwMode="auto">
          <a:xfrm>
            <a:off x="8974228" y="1213164"/>
            <a:ext cx="2379571" cy="2120586"/>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8FA0A197-B5CD-EF36-E263-A6C197499474}"/>
              </a:ext>
            </a:extLst>
          </p:cNvPr>
          <p:cNvSpPr txBox="1"/>
          <p:nvPr/>
        </p:nvSpPr>
        <p:spPr>
          <a:xfrm>
            <a:off x="630810" y="910779"/>
            <a:ext cx="8020050" cy="369332"/>
          </a:xfrm>
          <a:prstGeom prst="rect">
            <a:avLst/>
          </a:prstGeom>
          <a:noFill/>
        </p:spPr>
        <p:txBody>
          <a:bodyPr wrap="square" rtlCol="0">
            <a:spAutoFit/>
          </a:bodyPr>
          <a:lstStyle/>
          <a:p>
            <a:r>
              <a:rPr lang="fr-CH" dirty="0"/>
              <a:t> </a:t>
            </a:r>
          </a:p>
        </p:txBody>
      </p:sp>
      <p:sp>
        <p:nvSpPr>
          <p:cNvPr id="4" name="ZoneTexte 3">
            <a:extLst>
              <a:ext uri="{FF2B5EF4-FFF2-40B4-BE49-F238E27FC236}">
                <a16:creationId xmlns:a16="http://schemas.microsoft.com/office/drawing/2014/main" id="{6181EC72-463B-E20D-637E-D8B48AD6E806}"/>
              </a:ext>
            </a:extLst>
          </p:cNvPr>
          <p:cNvSpPr txBox="1"/>
          <p:nvPr/>
        </p:nvSpPr>
        <p:spPr>
          <a:xfrm>
            <a:off x="838199" y="1169180"/>
            <a:ext cx="2905154" cy="461665"/>
          </a:xfrm>
          <a:prstGeom prst="rect">
            <a:avLst/>
          </a:prstGeom>
          <a:noFill/>
        </p:spPr>
        <p:txBody>
          <a:bodyPr wrap="none" rtlCol="0">
            <a:spAutoFit/>
          </a:bodyPr>
          <a:lstStyle/>
          <a:p>
            <a:r>
              <a:rPr lang="fr-CH" sz="2400" b="1" u="sng" dirty="0"/>
              <a:t>PGA et zone réservée</a:t>
            </a:r>
          </a:p>
        </p:txBody>
      </p:sp>
      <p:sp>
        <p:nvSpPr>
          <p:cNvPr id="5" name="ZoneTexte 4">
            <a:extLst>
              <a:ext uri="{FF2B5EF4-FFF2-40B4-BE49-F238E27FC236}">
                <a16:creationId xmlns:a16="http://schemas.microsoft.com/office/drawing/2014/main" id="{9B758921-431F-A63F-D66E-E0C1CFB27ABE}"/>
              </a:ext>
            </a:extLst>
          </p:cNvPr>
          <p:cNvSpPr txBox="1"/>
          <p:nvPr/>
        </p:nvSpPr>
        <p:spPr>
          <a:xfrm>
            <a:off x="838199" y="3642147"/>
            <a:ext cx="2648610" cy="461665"/>
          </a:xfrm>
          <a:prstGeom prst="rect">
            <a:avLst/>
          </a:prstGeom>
          <a:noFill/>
        </p:spPr>
        <p:txBody>
          <a:bodyPr wrap="none" rtlCol="0">
            <a:spAutoFit/>
          </a:bodyPr>
          <a:lstStyle/>
          <a:p>
            <a:r>
              <a:rPr lang="fr-CH" sz="2400" b="1" u="sng" dirty="0"/>
              <a:t>Litige et procédure </a:t>
            </a:r>
          </a:p>
        </p:txBody>
      </p:sp>
      <p:sp>
        <p:nvSpPr>
          <p:cNvPr id="6" name="ZoneTexte 5">
            <a:extLst>
              <a:ext uri="{FF2B5EF4-FFF2-40B4-BE49-F238E27FC236}">
                <a16:creationId xmlns:a16="http://schemas.microsoft.com/office/drawing/2014/main" id="{CAA0F1AF-E999-50BF-C293-B479990948D2}"/>
              </a:ext>
            </a:extLst>
          </p:cNvPr>
          <p:cNvSpPr txBox="1"/>
          <p:nvPr/>
        </p:nvSpPr>
        <p:spPr>
          <a:xfrm>
            <a:off x="923827" y="1894788"/>
            <a:ext cx="7727033" cy="1477328"/>
          </a:xfrm>
          <a:prstGeom prst="rect">
            <a:avLst/>
          </a:prstGeom>
          <a:noFill/>
        </p:spPr>
        <p:txBody>
          <a:bodyPr wrap="square" rtlCol="0">
            <a:spAutoFit/>
          </a:bodyPr>
          <a:lstStyle/>
          <a:p>
            <a:pPr algn="just"/>
            <a:r>
              <a:rPr lang="fr-CH" dirty="0"/>
              <a:t>Comme annoncé par la Syndique, le nouveau PGA et la levée de la zone réservée sont en cours d'enquête.</a:t>
            </a:r>
          </a:p>
          <a:p>
            <a:pPr algn="just"/>
            <a:r>
              <a:rPr lang="fr-CH" dirty="0"/>
              <a:t>En attendant la validation cantonale, après la mise à l'enquête et les éventuelles oppositions, tous les projets présentés devront passer à travers le filtre de l'ancien et du nouveau Règlements, en prenant en compte le plus restrictif.</a:t>
            </a:r>
          </a:p>
        </p:txBody>
      </p:sp>
      <p:sp>
        <p:nvSpPr>
          <p:cNvPr id="8" name="ZoneTexte 7">
            <a:extLst>
              <a:ext uri="{FF2B5EF4-FFF2-40B4-BE49-F238E27FC236}">
                <a16:creationId xmlns:a16="http://schemas.microsoft.com/office/drawing/2014/main" id="{580FA5E7-8A13-A783-8217-36983EE125A0}"/>
              </a:ext>
            </a:extLst>
          </p:cNvPr>
          <p:cNvSpPr txBox="1"/>
          <p:nvPr/>
        </p:nvSpPr>
        <p:spPr>
          <a:xfrm>
            <a:off x="923827" y="4371486"/>
            <a:ext cx="7727032" cy="646331"/>
          </a:xfrm>
          <a:prstGeom prst="rect">
            <a:avLst/>
          </a:prstGeom>
          <a:noFill/>
        </p:spPr>
        <p:txBody>
          <a:bodyPr wrap="square">
            <a:spAutoFit/>
          </a:bodyPr>
          <a:lstStyle/>
          <a:p>
            <a:r>
              <a:rPr lang="fr-CH" dirty="0"/>
              <a:t>Arrivé au terme des précédentes procédures, deux nouveaux cas de litige sont en cours d'instruction à différents niveaux de procédure.</a:t>
            </a:r>
          </a:p>
        </p:txBody>
      </p:sp>
    </p:spTree>
    <p:extLst>
      <p:ext uri="{BB962C8B-B14F-4D97-AF65-F5344CB8AC3E}">
        <p14:creationId xmlns:p14="http://schemas.microsoft.com/office/powerpoint/2010/main" val="9441925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CA11CCC-F55B-21BF-4FAC-8380E2198408}"/>
              </a:ext>
            </a:extLst>
          </p:cNvPr>
          <p:cNvPicPr>
            <a:picLocks noChangeAspect="1"/>
          </p:cNvPicPr>
          <p:nvPr/>
        </p:nvPicPr>
        <p:blipFill>
          <a:blip r:embed="rId2"/>
          <a:stretch>
            <a:fillRect/>
          </a:stretch>
        </p:blipFill>
        <p:spPr>
          <a:xfrm>
            <a:off x="6381749" y="1388348"/>
            <a:ext cx="4467225" cy="2978150"/>
          </a:xfrm>
          <a:prstGeom prst="rect">
            <a:avLst/>
          </a:prstGeom>
        </p:spPr>
      </p:pic>
      <p:sp>
        <p:nvSpPr>
          <p:cNvPr id="5" name="ZoneTexte 4">
            <a:extLst>
              <a:ext uri="{FF2B5EF4-FFF2-40B4-BE49-F238E27FC236}">
                <a16:creationId xmlns:a16="http://schemas.microsoft.com/office/drawing/2014/main" id="{8088D283-0590-B6BD-4254-AF213B0EDB43}"/>
              </a:ext>
            </a:extLst>
          </p:cNvPr>
          <p:cNvSpPr txBox="1"/>
          <p:nvPr/>
        </p:nvSpPr>
        <p:spPr>
          <a:xfrm>
            <a:off x="457200" y="1781175"/>
            <a:ext cx="5638800" cy="2585323"/>
          </a:xfrm>
          <a:prstGeom prst="rect">
            <a:avLst/>
          </a:prstGeom>
          <a:noFill/>
        </p:spPr>
        <p:txBody>
          <a:bodyPr wrap="square" rtlCol="0">
            <a:spAutoFit/>
          </a:bodyPr>
          <a:lstStyle/>
          <a:p>
            <a:r>
              <a:rPr lang="fr-FR" dirty="0"/>
              <a:t>La commune de Morrens a officiellement signé, le 13 novembre 2025, la convention confiant la gestion de son réseau d’eau potable au Service de l’eau de la Ville de Lausanne.</a:t>
            </a:r>
            <a:br>
              <a:rPr lang="fr-FR" dirty="0"/>
            </a:br>
            <a:br>
              <a:rPr lang="fr-FR" dirty="0"/>
            </a:br>
            <a:r>
              <a:rPr lang="fr-FR" dirty="0"/>
              <a:t>Dès le 1er janvier 2026, Lausanne assurera :</a:t>
            </a:r>
            <a:br>
              <a:rPr lang="fr-FR" dirty="0"/>
            </a:br>
            <a:r>
              <a:rPr lang="fr-FR" dirty="0"/>
              <a:t>✔️ l’entretien de 7,8 km de conduites,</a:t>
            </a:r>
            <a:br>
              <a:rPr lang="fr-FR" dirty="0"/>
            </a:br>
            <a:r>
              <a:rPr lang="fr-FR" dirty="0"/>
              <a:t>✔️ la distribution de l’eau potable,</a:t>
            </a:r>
            <a:br>
              <a:rPr lang="fr-FR" dirty="0"/>
            </a:br>
            <a:r>
              <a:rPr lang="fr-FR" dirty="0"/>
              <a:t>✔️ et la facturation aux usagères et usagers de Morrens.</a:t>
            </a:r>
            <a:endParaRPr lang="fr-CH" dirty="0"/>
          </a:p>
        </p:txBody>
      </p:sp>
      <p:sp>
        <p:nvSpPr>
          <p:cNvPr id="6" name="ZoneTexte 5">
            <a:extLst>
              <a:ext uri="{FF2B5EF4-FFF2-40B4-BE49-F238E27FC236}">
                <a16:creationId xmlns:a16="http://schemas.microsoft.com/office/drawing/2014/main" id="{B80CA8F0-7274-574E-CF02-E859FD34FACD}"/>
              </a:ext>
            </a:extLst>
          </p:cNvPr>
          <p:cNvSpPr txBox="1"/>
          <p:nvPr/>
        </p:nvSpPr>
        <p:spPr>
          <a:xfrm>
            <a:off x="457200" y="4886325"/>
            <a:ext cx="10696575" cy="923330"/>
          </a:xfrm>
          <a:prstGeom prst="rect">
            <a:avLst/>
          </a:prstGeom>
          <a:noFill/>
        </p:spPr>
        <p:txBody>
          <a:bodyPr wrap="square" rtlCol="0">
            <a:spAutoFit/>
          </a:bodyPr>
          <a:lstStyle/>
          <a:p>
            <a:r>
              <a:rPr lang="fr-CH" dirty="0"/>
              <a:t>Un rupture de conduite d'adduction d'eau est survenue à côté de l'école, au mois de novembre nécessitant l'intervention rapide d'une entreprise (Risse SA). Malgré le bouclage, l'alimentation de certaines habitations, ainsi que l'école a du être coupée pour effectuer les travaux. </a:t>
            </a:r>
          </a:p>
        </p:txBody>
      </p:sp>
      <p:sp>
        <p:nvSpPr>
          <p:cNvPr id="7" name="ZoneTexte 6">
            <a:extLst>
              <a:ext uri="{FF2B5EF4-FFF2-40B4-BE49-F238E27FC236}">
                <a16:creationId xmlns:a16="http://schemas.microsoft.com/office/drawing/2014/main" id="{48E2AA2B-5E3D-3AE1-D39A-F3A9FFF30E0E}"/>
              </a:ext>
            </a:extLst>
          </p:cNvPr>
          <p:cNvSpPr txBox="1"/>
          <p:nvPr/>
        </p:nvSpPr>
        <p:spPr>
          <a:xfrm>
            <a:off x="542925" y="491907"/>
            <a:ext cx="3837910" cy="769441"/>
          </a:xfrm>
          <a:prstGeom prst="rect">
            <a:avLst/>
          </a:prstGeom>
          <a:noFill/>
        </p:spPr>
        <p:txBody>
          <a:bodyPr wrap="none" rtlCol="0">
            <a:spAutoFit/>
          </a:bodyPr>
          <a:lstStyle/>
          <a:p>
            <a:r>
              <a:rPr lang="fr-CH" sz="4400" b="1" dirty="0"/>
              <a:t>Service de l'eau</a:t>
            </a:r>
          </a:p>
        </p:txBody>
      </p:sp>
    </p:spTree>
    <p:extLst>
      <p:ext uri="{BB962C8B-B14F-4D97-AF65-F5344CB8AC3E}">
        <p14:creationId xmlns:p14="http://schemas.microsoft.com/office/powerpoint/2010/main" val="1208983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A982C4-CA50-9EC9-C0E0-F9AD39D2063E}"/>
              </a:ext>
            </a:extLst>
          </p:cNvPr>
          <p:cNvSpPr>
            <a:spLocks noGrp="1"/>
          </p:cNvSpPr>
          <p:nvPr>
            <p:ph type="title"/>
          </p:nvPr>
        </p:nvSpPr>
        <p:spPr/>
        <p:txBody>
          <a:bodyPr/>
          <a:lstStyle/>
          <a:p>
            <a:r>
              <a:rPr lang="fr-CH" b="1" dirty="0"/>
              <a:t>Etude hydrique</a:t>
            </a:r>
          </a:p>
        </p:txBody>
      </p:sp>
      <p:sp>
        <p:nvSpPr>
          <p:cNvPr id="6" name="ZoneTexte 5">
            <a:extLst>
              <a:ext uri="{FF2B5EF4-FFF2-40B4-BE49-F238E27FC236}">
                <a16:creationId xmlns:a16="http://schemas.microsoft.com/office/drawing/2014/main" id="{4488D60E-9006-0231-D726-B75B645544B6}"/>
              </a:ext>
            </a:extLst>
          </p:cNvPr>
          <p:cNvSpPr txBox="1"/>
          <p:nvPr/>
        </p:nvSpPr>
        <p:spPr>
          <a:xfrm>
            <a:off x="756138" y="1027906"/>
            <a:ext cx="7124701" cy="2554545"/>
          </a:xfrm>
          <a:prstGeom prst="rect">
            <a:avLst/>
          </a:prstGeom>
          <a:noFill/>
        </p:spPr>
        <p:txBody>
          <a:bodyPr wrap="square" rtlCol="0">
            <a:spAutoFit/>
          </a:bodyPr>
          <a:lstStyle/>
          <a:p>
            <a:pPr algn="just"/>
            <a:r>
              <a:rPr lang="fr-CH" sz="2000" dirty="0"/>
              <a:t>L'étude hydrique avance à grands pas et le premier retour aura lieu le 15 décembre 2025.</a:t>
            </a:r>
          </a:p>
          <a:p>
            <a:pPr algn="just"/>
            <a:endParaRPr lang="fr-CH" sz="2000" dirty="0"/>
          </a:p>
          <a:p>
            <a:pPr algn="just"/>
            <a:r>
              <a:rPr lang="fr-CH" sz="2000" dirty="0"/>
              <a:t>Dans l'attente des travaux ont été menés dans le quartier Es Mayes. La solution proposée par l'entreprise Risse SA, d'équiper le collecteur d'un coude plongeant pour éviter la collision des flux d'eau semble très pertinente. Nous n'avons pas eu d'annonce d'inondation depuis ces travaux, malgré de fortes précipitations</a:t>
            </a:r>
          </a:p>
        </p:txBody>
      </p:sp>
      <p:pic>
        <p:nvPicPr>
          <p:cNvPr id="8" name="Image 7">
            <a:extLst>
              <a:ext uri="{FF2B5EF4-FFF2-40B4-BE49-F238E27FC236}">
                <a16:creationId xmlns:a16="http://schemas.microsoft.com/office/drawing/2014/main" id="{5FA35AF1-295B-2EF1-F894-798B647F3B98}"/>
              </a:ext>
            </a:extLst>
          </p:cNvPr>
          <p:cNvPicPr>
            <a:picLocks noChangeAspect="1"/>
          </p:cNvPicPr>
          <p:nvPr/>
        </p:nvPicPr>
        <p:blipFill>
          <a:blip r:embed="rId2"/>
          <a:stretch>
            <a:fillRect/>
          </a:stretch>
        </p:blipFill>
        <p:spPr>
          <a:xfrm>
            <a:off x="8194431" y="1027906"/>
            <a:ext cx="3472961" cy="4605737"/>
          </a:xfrm>
          <a:prstGeom prst="rect">
            <a:avLst/>
          </a:prstGeom>
        </p:spPr>
      </p:pic>
    </p:spTree>
    <p:extLst>
      <p:ext uri="{BB962C8B-B14F-4D97-AF65-F5344CB8AC3E}">
        <p14:creationId xmlns:p14="http://schemas.microsoft.com/office/powerpoint/2010/main" val="2974799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calcmode="lin" valueType="num">
                                      <p:cBhvr additive="base">
                                        <p:cTn id="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7E79E3-D774-2732-FC33-8461294290E0}"/>
              </a:ext>
            </a:extLst>
          </p:cNvPr>
          <p:cNvSpPr>
            <a:spLocks noGrp="1"/>
          </p:cNvSpPr>
          <p:nvPr>
            <p:ph type="title"/>
          </p:nvPr>
        </p:nvSpPr>
        <p:spPr>
          <a:xfrm>
            <a:off x="676275" y="365124"/>
            <a:ext cx="10515600" cy="1325563"/>
          </a:xfrm>
        </p:spPr>
        <p:txBody>
          <a:bodyPr/>
          <a:lstStyle/>
          <a:p>
            <a:r>
              <a:rPr lang="fr-CH" b="1" dirty="0"/>
              <a:t>Routes</a:t>
            </a:r>
          </a:p>
        </p:txBody>
      </p:sp>
      <p:sp>
        <p:nvSpPr>
          <p:cNvPr id="10" name="ZoneTexte 9">
            <a:extLst>
              <a:ext uri="{FF2B5EF4-FFF2-40B4-BE49-F238E27FC236}">
                <a16:creationId xmlns:a16="http://schemas.microsoft.com/office/drawing/2014/main" id="{63CE8FCA-2898-859C-7B06-86A8C80DA082}"/>
              </a:ext>
            </a:extLst>
          </p:cNvPr>
          <p:cNvSpPr txBox="1"/>
          <p:nvPr/>
        </p:nvSpPr>
        <p:spPr>
          <a:xfrm>
            <a:off x="676275" y="1127844"/>
            <a:ext cx="6235830" cy="1754326"/>
          </a:xfrm>
          <a:prstGeom prst="rect">
            <a:avLst/>
          </a:prstGeom>
          <a:noFill/>
        </p:spPr>
        <p:txBody>
          <a:bodyPr wrap="square">
            <a:spAutoFit/>
          </a:bodyPr>
          <a:lstStyle/>
          <a:p>
            <a:r>
              <a:rPr lang="fr-CH" dirty="0"/>
              <a:t>2024 Ch. de la Vignettaz, réfection</a:t>
            </a:r>
          </a:p>
          <a:p>
            <a:r>
              <a:rPr lang="fr-CH" dirty="0"/>
              <a:t>2024 Rte de Cugy, pl. du Village, réparation des trous</a:t>
            </a:r>
          </a:p>
          <a:p>
            <a:r>
              <a:rPr lang="fr-CH" dirty="0"/>
              <a:t>2025 Ch. du Laviau, réfection </a:t>
            </a:r>
          </a:p>
          <a:p>
            <a:r>
              <a:rPr lang="fr-CH" dirty="0"/>
              <a:t>2025 Rte d'Echallens RC 443, élargissement et réfection</a:t>
            </a:r>
          </a:p>
          <a:p>
            <a:r>
              <a:rPr lang="fr-CH" dirty="0"/>
              <a:t>2025 Rte des Biolettes, réfection plateforme berlinoise</a:t>
            </a:r>
          </a:p>
          <a:p>
            <a:r>
              <a:rPr lang="fr-CH" dirty="0"/>
              <a:t>2025 Ch. du Vieux-Moulin, installation collecteur de pluie</a:t>
            </a:r>
          </a:p>
        </p:txBody>
      </p:sp>
      <p:pic>
        <p:nvPicPr>
          <p:cNvPr id="9" name="Image 8">
            <a:extLst>
              <a:ext uri="{FF2B5EF4-FFF2-40B4-BE49-F238E27FC236}">
                <a16:creationId xmlns:a16="http://schemas.microsoft.com/office/drawing/2014/main" id="{9721BBA2-AB6F-7CDF-8CED-5EA173FF2FF2}"/>
              </a:ext>
            </a:extLst>
          </p:cNvPr>
          <p:cNvPicPr>
            <a:picLocks noChangeAspect="1"/>
          </p:cNvPicPr>
          <p:nvPr/>
        </p:nvPicPr>
        <p:blipFill>
          <a:blip r:embed="rId2"/>
          <a:stretch>
            <a:fillRect/>
          </a:stretch>
        </p:blipFill>
        <p:spPr>
          <a:xfrm>
            <a:off x="8772287" y="1127844"/>
            <a:ext cx="2743438" cy="2231329"/>
          </a:xfrm>
          <a:prstGeom prst="rect">
            <a:avLst/>
          </a:prstGeom>
        </p:spPr>
      </p:pic>
      <p:sp>
        <p:nvSpPr>
          <p:cNvPr id="13" name="ZoneTexte 12">
            <a:extLst>
              <a:ext uri="{FF2B5EF4-FFF2-40B4-BE49-F238E27FC236}">
                <a16:creationId xmlns:a16="http://schemas.microsoft.com/office/drawing/2014/main" id="{93B3A0CA-7EA3-DC8E-CCBE-67D3761D4C64}"/>
              </a:ext>
            </a:extLst>
          </p:cNvPr>
          <p:cNvSpPr txBox="1"/>
          <p:nvPr/>
        </p:nvSpPr>
        <p:spPr>
          <a:xfrm>
            <a:off x="676275" y="2901867"/>
            <a:ext cx="7751288" cy="1200329"/>
          </a:xfrm>
          <a:prstGeom prst="rect">
            <a:avLst/>
          </a:prstGeom>
          <a:noFill/>
        </p:spPr>
        <p:txBody>
          <a:bodyPr wrap="square">
            <a:spAutoFit/>
          </a:bodyPr>
          <a:lstStyle/>
          <a:p>
            <a:r>
              <a:rPr lang="fr-CH" b="1" dirty="0"/>
              <a:t>2025-2026 Ch. du Bugnon</a:t>
            </a:r>
          </a:p>
          <a:p>
            <a:r>
              <a:rPr lang="fr-CH" dirty="0"/>
              <a:t>Comme annoncé lors des précédents Conseils, la Romande Energie ayant décidé de renforcer son réseau électrique moyenne tension, les différentes entreprises ASET, Swisscom ont été contactées pour synchroniser les travaux.</a:t>
            </a:r>
          </a:p>
        </p:txBody>
      </p:sp>
      <p:sp>
        <p:nvSpPr>
          <p:cNvPr id="15" name="ZoneTexte 14">
            <a:extLst>
              <a:ext uri="{FF2B5EF4-FFF2-40B4-BE49-F238E27FC236}">
                <a16:creationId xmlns:a16="http://schemas.microsoft.com/office/drawing/2014/main" id="{C678FEFD-D78A-76F2-F1DD-8E33199591AA}"/>
              </a:ext>
            </a:extLst>
          </p:cNvPr>
          <p:cNvSpPr txBox="1"/>
          <p:nvPr/>
        </p:nvSpPr>
        <p:spPr>
          <a:xfrm>
            <a:off x="676275" y="4121893"/>
            <a:ext cx="10928121" cy="1754326"/>
          </a:xfrm>
          <a:prstGeom prst="rect">
            <a:avLst/>
          </a:prstGeom>
          <a:noFill/>
        </p:spPr>
        <p:txBody>
          <a:bodyPr wrap="square">
            <a:spAutoFit/>
          </a:bodyPr>
          <a:lstStyle/>
          <a:p>
            <a:r>
              <a:rPr lang="fr-CH" dirty="0"/>
              <a:t>L'éclairage public étant impacté par la suppression des lignes aériennes une participation importante était exigée de la Commune pour les frais de fouille, afin de créer une alimentation sous-terraine. </a:t>
            </a:r>
          </a:p>
          <a:p>
            <a:r>
              <a:rPr lang="fr-CH" dirty="0"/>
              <a:t>Après de très nombreux échanges, séances et études, nous sommes parvenus à faire en sorte que l'ASET prenne à sa charge les travaux de fouille.</a:t>
            </a:r>
          </a:p>
          <a:p>
            <a:r>
              <a:rPr lang="fr-CH" dirty="0"/>
              <a:t>Les travaux sont en cours et à leurs termes, probablement au mois d'avril, la réfection complète du chemin sera entreprise.</a:t>
            </a:r>
          </a:p>
        </p:txBody>
      </p:sp>
    </p:spTree>
    <p:extLst>
      <p:ext uri="{BB962C8B-B14F-4D97-AF65-F5344CB8AC3E}">
        <p14:creationId xmlns:p14="http://schemas.microsoft.com/office/powerpoint/2010/main" val="3579617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ppt_x"/>
                                          </p:val>
                                        </p:tav>
                                        <p:tav tm="100000">
                                          <p:val>
                                            <p:strVal val="#ppt_x"/>
                                          </p:val>
                                        </p:tav>
                                      </p:tavLst>
                                    </p:anim>
                                    <p:anim calcmode="lin" valueType="num">
                                      <p:cBhvr additive="base">
                                        <p:cTn id="1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C9900F0-6E7A-37B7-65E6-ECDBDC6DC691}"/>
              </a:ext>
            </a:extLst>
          </p:cNvPr>
          <p:cNvSpPr txBox="1"/>
          <p:nvPr/>
        </p:nvSpPr>
        <p:spPr>
          <a:xfrm>
            <a:off x="676274" y="1127844"/>
            <a:ext cx="7110265" cy="2031325"/>
          </a:xfrm>
          <a:prstGeom prst="rect">
            <a:avLst/>
          </a:prstGeom>
          <a:noFill/>
        </p:spPr>
        <p:txBody>
          <a:bodyPr wrap="square">
            <a:spAutoFit/>
          </a:bodyPr>
          <a:lstStyle/>
          <a:p>
            <a:pPr algn="just"/>
            <a:r>
              <a:rPr lang="fr-FR" dirty="0"/>
              <a:t>Depuis 4 ans l'étude de la réfection de la route de Cugy est en cours.</a:t>
            </a:r>
          </a:p>
          <a:p>
            <a:pPr algn="just"/>
            <a:r>
              <a:rPr lang="fr-FR" dirty="0"/>
              <a:t>La RC 446 est une route cantonale qui relie Cheseaux-sur-Lausanne à Cugy en passant par Morrens. </a:t>
            </a:r>
          </a:p>
          <a:p>
            <a:pPr algn="just"/>
            <a:r>
              <a:rPr lang="fr-FR" dirty="0"/>
              <a:t>Selon la classification en vigueur dans le canton de Vaud, elle fait partie du réseau complémentaire (C), anciennement classée comme route secondaire à fort trafic (446c).</a:t>
            </a:r>
          </a:p>
          <a:p>
            <a:pPr algn="just"/>
            <a:r>
              <a:rPr lang="fr-FR" dirty="0"/>
              <a:t>Elle est même référencée comme itinéraire pour les convois spéciaux.</a:t>
            </a:r>
            <a:endParaRPr lang="fr-CH" dirty="0"/>
          </a:p>
        </p:txBody>
      </p:sp>
      <p:sp>
        <p:nvSpPr>
          <p:cNvPr id="3" name="ZoneTexte 2">
            <a:extLst>
              <a:ext uri="{FF2B5EF4-FFF2-40B4-BE49-F238E27FC236}">
                <a16:creationId xmlns:a16="http://schemas.microsoft.com/office/drawing/2014/main" id="{3DD03495-3E5C-E5EE-8AD1-E3D245D33C75}"/>
              </a:ext>
            </a:extLst>
          </p:cNvPr>
          <p:cNvSpPr txBox="1"/>
          <p:nvPr/>
        </p:nvSpPr>
        <p:spPr>
          <a:xfrm>
            <a:off x="676275" y="678730"/>
            <a:ext cx="2039661" cy="369332"/>
          </a:xfrm>
          <a:prstGeom prst="rect">
            <a:avLst/>
          </a:prstGeom>
          <a:noFill/>
        </p:spPr>
        <p:txBody>
          <a:bodyPr wrap="none" rtlCol="0">
            <a:spAutoFit/>
          </a:bodyPr>
          <a:lstStyle/>
          <a:p>
            <a:r>
              <a:rPr lang="fr-CH" b="1" u="sng" dirty="0"/>
              <a:t>Rte de Cugy- RC446</a:t>
            </a:r>
          </a:p>
        </p:txBody>
      </p:sp>
      <p:pic>
        <p:nvPicPr>
          <p:cNvPr id="4" name="Image 3">
            <a:extLst>
              <a:ext uri="{FF2B5EF4-FFF2-40B4-BE49-F238E27FC236}">
                <a16:creationId xmlns:a16="http://schemas.microsoft.com/office/drawing/2014/main" id="{E5C4975B-E5A2-4723-7755-65A9F4120F19}"/>
              </a:ext>
            </a:extLst>
          </p:cNvPr>
          <p:cNvPicPr>
            <a:picLocks noChangeAspect="1"/>
          </p:cNvPicPr>
          <p:nvPr/>
        </p:nvPicPr>
        <p:blipFill>
          <a:blip r:embed="rId2"/>
          <a:srcRect l="59321" b="57438"/>
          <a:stretch>
            <a:fillRect/>
          </a:stretch>
        </p:blipFill>
        <p:spPr>
          <a:xfrm>
            <a:off x="8050491" y="1341731"/>
            <a:ext cx="3263655" cy="1712554"/>
          </a:xfrm>
          <a:prstGeom prst="rect">
            <a:avLst/>
          </a:prstGeom>
        </p:spPr>
      </p:pic>
      <p:sp>
        <p:nvSpPr>
          <p:cNvPr id="7" name="ZoneTexte 6">
            <a:extLst>
              <a:ext uri="{FF2B5EF4-FFF2-40B4-BE49-F238E27FC236}">
                <a16:creationId xmlns:a16="http://schemas.microsoft.com/office/drawing/2014/main" id="{104A84CC-1C3F-A969-9F53-DD9CBBDDDD47}"/>
              </a:ext>
            </a:extLst>
          </p:cNvPr>
          <p:cNvSpPr txBox="1"/>
          <p:nvPr/>
        </p:nvSpPr>
        <p:spPr>
          <a:xfrm>
            <a:off x="676274" y="3238951"/>
            <a:ext cx="10637872" cy="1200329"/>
          </a:xfrm>
          <a:prstGeom prst="rect">
            <a:avLst/>
          </a:prstGeom>
          <a:noFill/>
        </p:spPr>
        <p:txBody>
          <a:bodyPr wrap="square" rtlCol="0">
            <a:spAutoFit/>
          </a:bodyPr>
          <a:lstStyle/>
          <a:p>
            <a:pPr algn="just"/>
            <a:r>
              <a:rPr lang="fr-CH" dirty="0"/>
              <a:t>De part ces éléments et comme transmis à la commission et aux personnes qui en ont fait la demande, la Commune est tenue de passer par le canton pour toutes décisions et également afin de bénéficier des subsides cantonaux.</a:t>
            </a:r>
          </a:p>
          <a:p>
            <a:pPr algn="just"/>
            <a:r>
              <a:rPr lang="fr-CH" dirty="0"/>
              <a:t>L'étude des soubassements a pris environ 6 mois et l'étude bruit 2 ans et demi pour un résultat provisoire.</a:t>
            </a:r>
          </a:p>
        </p:txBody>
      </p:sp>
      <p:pic>
        <p:nvPicPr>
          <p:cNvPr id="9" name="Image 8">
            <a:extLst>
              <a:ext uri="{FF2B5EF4-FFF2-40B4-BE49-F238E27FC236}">
                <a16:creationId xmlns:a16="http://schemas.microsoft.com/office/drawing/2014/main" id="{49D08123-19D3-21DE-40E2-C76DB0CA128B}"/>
              </a:ext>
            </a:extLst>
          </p:cNvPr>
          <p:cNvPicPr>
            <a:picLocks noChangeAspect="1"/>
          </p:cNvPicPr>
          <p:nvPr/>
        </p:nvPicPr>
        <p:blipFill>
          <a:blip r:embed="rId3"/>
          <a:srcRect l="1779" t="24329" r="2268" b="38483"/>
          <a:stretch>
            <a:fillRect/>
          </a:stretch>
        </p:blipFill>
        <p:spPr>
          <a:xfrm>
            <a:off x="676274" y="4581464"/>
            <a:ext cx="11031816" cy="1300862"/>
          </a:xfrm>
          <a:prstGeom prst="rect">
            <a:avLst/>
          </a:prstGeom>
        </p:spPr>
      </p:pic>
    </p:spTree>
    <p:extLst>
      <p:ext uri="{BB962C8B-B14F-4D97-AF65-F5344CB8AC3E}">
        <p14:creationId xmlns:p14="http://schemas.microsoft.com/office/powerpoint/2010/main" val="2422810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 3">
            <a:extLst>
              <a:ext uri="{FF2B5EF4-FFF2-40B4-BE49-F238E27FC236}">
                <a16:creationId xmlns:a16="http://schemas.microsoft.com/office/drawing/2014/main" id="{EC336A23-B98D-444E-2D14-AA95FCC8763A}"/>
              </a:ext>
            </a:extLst>
          </p:cNvPr>
          <p:cNvGraphicFramePr>
            <a:graphicFrameLocks noChangeAspect="1"/>
          </p:cNvGraphicFramePr>
          <p:nvPr>
            <p:extLst>
              <p:ext uri="{D42A27DB-BD31-4B8C-83A1-F6EECF244321}">
                <p14:modId xmlns:p14="http://schemas.microsoft.com/office/powerpoint/2010/main" val="1018037527"/>
              </p:ext>
            </p:extLst>
          </p:nvPr>
        </p:nvGraphicFramePr>
        <p:xfrm>
          <a:off x="2903538" y="719138"/>
          <a:ext cx="6383337" cy="5418137"/>
        </p:xfrm>
        <a:graphic>
          <a:graphicData uri="http://schemas.openxmlformats.org/presentationml/2006/ole">
            <mc:AlternateContent xmlns:mc="http://schemas.openxmlformats.org/markup-compatibility/2006">
              <mc:Choice xmlns:v="urn:schemas-microsoft-com:vml" Requires="v">
                <p:oleObj name="Acrobat Document" r:id="rId2" imgW="28346400" imgH="24060097" progId="Acrobat.Document.DC">
                  <p:embed/>
                </p:oleObj>
              </mc:Choice>
              <mc:Fallback>
                <p:oleObj name="Acrobat Document" r:id="rId2" imgW="28346400" imgH="24060097" progId="Acrobat.Document.DC">
                  <p:embed/>
                  <p:pic>
                    <p:nvPicPr>
                      <p:cNvPr id="0" name=""/>
                      <p:cNvPicPr/>
                      <p:nvPr/>
                    </p:nvPicPr>
                    <p:blipFill>
                      <a:blip r:embed="rId3"/>
                      <a:stretch>
                        <a:fillRect/>
                      </a:stretch>
                    </p:blipFill>
                    <p:spPr>
                      <a:xfrm>
                        <a:off x="2903538" y="719138"/>
                        <a:ext cx="6383337" cy="5418137"/>
                      </a:xfrm>
                      <a:prstGeom prst="rect">
                        <a:avLst/>
                      </a:prstGeom>
                    </p:spPr>
                  </p:pic>
                </p:oleObj>
              </mc:Fallback>
            </mc:AlternateContent>
          </a:graphicData>
        </a:graphic>
      </p:graphicFrame>
      <p:graphicFrame>
        <p:nvGraphicFramePr>
          <p:cNvPr id="6" name="Objet 5">
            <a:extLst>
              <a:ext uri="{FF2B5EF4-FFF2-40B4-BE49-F238E27FC236}">
                <a16:creationId xmlns:a16="http://schemas.microsoft.com/office/drawing/2014/main" id="{15B8948B-C644-3DBF-19A9-E4771D570DE7}"/>
              </a:ext>
            </a:extLst>
          </p:cNvPr>
          <p:cNvGraphicFramePr>
            <a:graphicFrameLocks noChangeAspect="1"/>
          </p:cNvGraphicFramePr>
          <p:nvPr>
            <p:extLst>
              <p:ext uri="{D42A27DB-BD31-4B8C-83A1-F6EECF244321}">
                <p14:modId xmlns:p14="http://schemas.microsoft.com/office/powerpoint/2010/main" val="2007953656"/>
              </p:ext>
            </p:extLst>
          </p:nvPr>
        </p:nvGraphicFramePr>
        <p:xfrm>
          <a:off x="2903538" y="719138"/>
          <a:ext cx="6383337" cy="5418137"/>
        </p:xfrm>
        <a:graphic>
          <a:graphicData uri="http://schemas.openxmlformats.org/presentationml/2006/ole">
            <mc:AlternateContent xmlns:mc="http://schemas.openxmlformats.org/markup-compatibility/2006">
              <mc:Choice xmlns:v="urn:schemas-microsoft-com:vml" Requires="v">
                <p:oleObj name="Acrobat Document" r:id="rId4" imgW="28346400" imgH="24060097" progId="Acrobat.Document.DC">
                  <p:embed/>
                </p:oleObj>
              </mc:Choice>
              <mc:Fallback>
                <p:oleObj name="Acrobat Document" r:id="rId4" imgW="28346400" imgH="24060097" progId="Acrobat.Document.DC">
                  <p:embed/>
                  <p:pic>
                    <p:nvPicPr>
                      <p:cNvPr id="0" name=""/>
                      <p:cNvPicPr/>
                      <p:nvPr/>
                    </p:nvPicPr>
                    <p:blipFill>
                      <a:blip r:embed="rId3"/>
                      <a:stretch>
                        <a:fillRect/>
                      </a:stretch>
                    </p:blipFill>
                    <p:spPr>
                      <a:xfrm>
                        <a:off x="2903538" y="719138"/>
                        <a:ext cx="6383337" cy="5418137"/>
                      </a:xfrm>
                      <a:prstGeom prst="rect">
                        <a:avLst/>
                      </a:prstGeom>
                    </p:spPr>
                  </p:pic>
                </p:oleObj>
              </mc:Fallback>
            </mc:AlternateContent>
          </a:graphicData>
        </a:graphic>
      </p:graphicFrame>
    </p:spTree>
    <p:extLst>
      <p:ext uri="{BB962C8B-B14F-4D97-AF65-F5344CB8AC3E}">
        <p14:creationId xmlns:p14="http://schemas.microsoft.com/office/powerpoint/2010/main" val="2786386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7DF4AA17-4304-48E2-CC83-D854081E4D75}"/>
              </a:ext>
            </a:extLst>
          </p:cNvPr>
          <p:cNvPicPr>
            <a:picLocks noChangeAspect="1"/>
          </p:cNvPicPr>
          <p:nvPr/>
        </p:nvPicPr>
        <p:blipFill>
          <a:blip r:embed="rId2"/>
          <a:srcRect l="11675" t="8111" r="15722" b="18350"/>
          <a:stretch>
            <a:fillRect/>
          </a:stretch>
        </p:blipFill>
        <p:spPr>
          <a:xfrm>
            <a:off x="2017335" y="725864"/>
            <a:ext cx="8851770" cy="5043342"/>
          </a:xfrm>
          <a:prstGeom prst="rect">
            <a:avLst/>
          </a:prstGeom>
        </p:spPr>
      </p:pic>
      <p:sp>
        <p:nvSpPr>
          <p:cNvPr id="8" name="ZoneTexte 7">
            <a:extLst>
              <a:ext uri="{FF2B5EF4-FFF2-40B4-BE49-F238E27FC236}">
                <a16:creationId xmlns:a16="http://schemas.microsoft.com/office/drawing/2014/main" id="{BC957C86-D95F-E368-549D-294B5933BC3C}"/>
              </a:ext>
            </a:extLst>
          </p:cNvPr>
          <p:cNvSpPr txBox="1"/>
          <p:nvPr/>
        </p:nvSpPr>
        <p:spPr>
          <a:xfrm rot="16200000">
            <a:off x="-1319600" y="3136613"/>
            <a:ext cx="4553298" cy="584775"/>
          </a:xfrm>
          <a:prstGeom prst="rect">
            <a:avLst/>
          </a:prstGeom>
          <a:noFill/>
        </p:spPr>
        <p:txBody>
          <a:bodyPr wrap="none" rtlCol="0">
            <a:spAutoFit/>
          </a:bodyPr>
          <a:lstStyle/>
          <a:p>
            <a:r>
              <a:rPr lang="fr-CH" sz="3200" b="1" dirty="0"/>
              <a:t>Situation prise en compte</a:t>
            </a:r>
          </a:p>
        </p:txBody>
      </p:sp>
    </p:spTree>
    <p:extLst>
      <p:ext uri="{BB962C8B-B14F-4D97-AF65-F5344CB8AC3E}">
        <p14:creationId xmlns:p14="http://schemas.microsoft.com/office/powerpoint/2010/main" val="27262986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AB5163E-9B58-56F1-66BA-B4723B03E227}"/>
              </a:ext>
            </a:extLst>
          </p:cNvPr>
          <p:cNvPicPr>
            <a:picLocks noChangeAspect="1"/>
          </p:cNvPicPr>
          <p:nvPr/>
        </p:nvPicPr>
        <p:blipFill>
          <a:blip r:embed="rId2"/>
          <a:srcRect l="10980" t="9347" r="7448" b="15464"/>
          <a:stretch>
            <a:fillRect/>
          </a:stretch>
        </p:blipFill>
        <p:spPr>
          <a:xfrm>
            <a:off x="1498862" y="707010"/>
            <a:ext cx="9945279" cy="5156463"/>
          </a:xfrm>
          <a:prstGeom prst="rect">
            <a:avLst/>
          </a:prstGeom>
        </p:spPr>
      </p:pic>
      <p:pic>
        <p:nvPicPr>
          <p:cNvPr id="9" name="Image 8">
            <a:extLst>
              <a:ext uri="{FF2B5EF4-FFF2-40B4-BE49-F238E27FC236}">
                <a16:creationId xmlns:a16="http://schemas.microsoft.com/office/drawing/2014/main" id="{F8E41FC3-6EF3-8E76-1966-78F3191F5D37}"/>
              </a:ext>
            </a:extLst>
          </p:cNvPr>
          <p:cNvPicPr>
            <a:picLocks noChangeAspect="1"/>
          </p:cNvPicPr>
          <p:nvPr/>
        </p:nvPicPr>
        <p:blipFill>
          <a:blip r:embed="rId3"/>
          <a:srcRect l="5412" t="21718" r="54072" b="34433"/>
          <a:stretch>
            <a:fillRect/>
          </a:stretch>
        </p:blipFill>
        <p:spPr>
          <a:xfrm>
            <a:off x="575035" y="3949830"/>
            <a:ext cx="2960017" cy="1801995"/>
          </a:xfrm>
          <a:prstGeom prst="rect">
            <a:avLst/>
          </a:prstGeom>
        </p:spPr>
      </p:pic>
      <p:sp>
        <p:nvSpPr>
          <p:cNvPr id="10" name="ZoneTexte 9">
            <a:extLst>
              <a:ext uri="{FF2B5EF4-FFF2-40B4-BE49-F238E27FC236}">
                <a16:creationId xmlns:a16="http://schemas.microsoft.com/office/drawing/2014/main" id="{97123311-2094-4F45-FB56-EF9F8F1C15A8}"/>
              </a:ext>
            </a:extLst>
          </p:cNvPr>
          <p:cNvSpPr txBox="1"/>
          <p:nvPr/>
        </p:nvSpPr>
        <p:spPr>
          <a:xfrm rot="16200000">
            <a:off x="-717018" y="1961354"/>
            <a:ext cx="3168881" cy="584775"/>
          </a:xfrm>
          <a:prstGeom prst="rect">
            <a:avLst/>
          </a:prstGeom>
          <a:noFill/>
        </p:spPr>
        <p:txBody>
          <a:bodyPr wrap="none" rtlCol="0">
            <a:spAutoFit/>
          </a:bodyPr>
          <a:lstStyle/>
          <a:p>
            <a:r>
              <a:rPr lang="fr-CH" sz="3200" b="1" dirty="0"/>
              <a:t>Situation actuelle</a:t>
            </a:r>
          </a:p>
        </p:txBody>
      </p:sp>
    </p:spTree>
    <p:extLst>
      <p:ext uri="{BB962C8B-B14F-4D97-AF65-F5344CB8AC3E}">
        <p14:creationId xmlns:p14="http://schemas.microsoft.com/office/powerpoint/2010/main" val="31731269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5702EF0-5E63-9883-3F48-947A7FA8911A}"/>
              </a:ext>
            </a:extLst>
          </p:cNvPr>
          <p:cNvPicPr>
            <a:picLocks noChangeAspect="1"/>
          </p:cNvPicPr>
          <p:nvPr/>
        </p:nvPicPr>
        <p:blipFill>
          <a:blip r:embed="rId2"/>
          <a:srcRect l="9201" t="8522" r="14407" b="21100"/>
          <a:stretch>
            <a:fillRect/>
          </a:stretch>
        </p:blipFill>
        <p:spPr>
          <a:xfrm>
            <a:off x="1677971" y="820132"/>
            <a:ext cx="9313682" cy="4826524"/>
          </a:xfrm>
          <a:prstGeom prst="rect">
            <a:avLst/>
          </a:prstGeom>
        </p:spPr>
      </p:pic>
      <p:pic>
        <p:nvPicPr>
          <p:cNvPr id="7" name="Image 6">
            <a:extLst>
              <a:ext uri="{FF2B5EF4-FFF2-40B4-BE49-F238E27FC236}">
                <a16:creationId xmlns:a16="http://schemas.microsoft.com/office/drawing/2014/main" id="{974FC600-DAE3-CE92-668A-FF165F4C4043}"/>
              </a:ext>
            </a:extLst>
          </p:cNvPr>
          <p:cNvPicPr>
            <a:picLocks noChangeAspect="1"/>
          </p:cNvPicPr>
          <p:nvPr/>
        </p:nvPicPr>
        <p:blipFill>
          <a:blip r:embed="rId3"/>
          <a:srcRect l="5567" t="25979" r="53376" b="33471"/>
          <a:stretch>
            <a:fillRect/>
          </a:stretch>
        </p:blipFill>
        <p:spPr>
          <a:xfrm>
            <a:off x="565609" y="4041742"/>
            <a:ext cx="3346515" cy="1859175"/>
          </a:xfrm>
          <a:prstGeom prst="rect">
            <a:avLst/>
          </a:prstGeom>
        </p:spPr>
      </p:pic>
      <p:sp>
        <p:nvSpPr>
          <p:cNvPr id="8" name="ZoneTexte 7">
            <a:extLst>
              <a:ext uri="{FF2B5EF4-FFF2-40B4-BE49-F238E27FC236}">
                <a16:creationId xmlns:a16="http://schemas.microsoft.com/office/drawing/2014/main" id="{442ACE22-F0F1-91FF-A1F0-F48764B4E2F2}"/>
              </a:ext>
            </a:extLst>
          </p:cNvPr>
          <p:cNvSpPr txBox="1"/>
          <p:nvPr/>
        </p:nvSpPr>
        <p:spPr>
          <a:xfrm rot="16200000">
            <a:off x="-1253765" y="1828187"/>
            <a:ext cx="3842334" cy="584775"/>
          </a:xfrm>
          <a:prstGeom prst="rect">
            <a:avLst/>
          </a:prstGeom>
          <a:noFill/>
        </p:spPr>
        <p:txBody>
          <a:bodyPr wrap="none" rtlCol="0">
            <a:spAutoFit/>
          </a:bodyPr>
          <a:lstStyle/>
          <a:p>
            <a:r>
              <a:rPr lang="fr-CH" sz="3200" b="1" dirty="0"/>
              <a:t>Après assainissement</a:t>
            </a:r>
          </a:p>
        </p:txBody>
      </p:sp>
    </p:spTree>
    <p:extLst>
      <p:ext uri="{BB962C8B-B14F-4D97-AF65-F5344CB8AC3E}">
        <p14:creationId xmlns:p14="http://schemas.microsoft.com/office/powerpoint/2010/main" val="16445728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3C07158-BAF1-E9E0-36E5-6E3344D8E000}"/>
              </a:ext>
            </a:extLst>
          </p:cNvPr>
          <p:cNvSpPr txBox="1"/>
          <p:nvPr/>
        </p:nvSpPr>
        <p:spPr>
          <a:xfrm>
            <a:off x="1112363" y="933254"/>
            <a:ext cx="9747315" cy="3970318"/>
          </a:xfrm>
          <a:prstGeom prst="rect">
            <a:avLst/>
          </a:prstGeom>
          <a:noFill/>
        </p:spPr>
        <p:txBody>
          <a:bodyPr wrap="square" rtlCol="0">
            <a:spAutoFit/>
          </a:bodyPr>
          <a:lstStyle/>
          <a:p>
            <a:pPr algn="just"/>
            <a:r>
              <a:rPr lang="fr-CH" dirty="0"/>
              <a:t>Le projet du bureau Chevalier devrait être prêt pour la mi-janvier. Une fois établi il sera envoyé à la DGMR pour une évaluation préliminaire.</a:t>
            </a:r>
          </a:p>
          <a:p>
            <a:pPr algn="just"/>
            <a:endParaRPr lang="fr-CH" dirty="0"/>
          </a:p>
          <a:p>
            <a:pPr algn="just"/>
            <a:r>
              <a:rPr lang="fr-CH" dirty="0"/>
              <a:t>Les nouvelles infrastructures, la limitation des poids lourds, le changement des vitesses seront à ce moment évalués par le canton.</a:t>
            </a:r>
          </a:p>
          <a:p>
            <a:pPr algn="just"/>
            <a:endParaRPr lang="fr-CH" dirty="0"/>
          </a:p>
          <a:p>
            <a:pPr algn="just"/>
            <a:r>
              <a:rPr lang="fr-CH" dirty="0"/>
              <a:t>De leur expérience, le dernier dossier transmis est resté six mois auprès des services cantonaux.</a:t>
            </a:r>
          </a:p>
          <a:p>
            <a:pPr algn="just"/>
            <a:endParaRPr lang="fr-CH" dirty="0"/>
          </a:p>
          <a:p>
            <a:pPr algn="just"/>
            <a:r>
              <a:rPr lang="fr-CH" dirty="0"/>
              <a:t>Bien qu'improbable, les travaux ne pourraient commencer avant la mi-août en raison du Tour de France féminin qui passera deux fois par Morrens entre le 1</a:t>
            </a:r>
            <a:r>
              <a:rPr lang="fr-CH" baseline="30000" dirty="0"/>
              <a:t>er</a:t>
            </a:r>
            <a:r>
              <a:rPr lang="fr-CH" dirty="0"/>
              <a:t> et 2 août 2026.</a:t>
            </a:r>
          </a:p>
          <a:p>
            <a:pPr algn="just"/>
            <a:endParaRPr lang="fr-CH" dirty="0"/>
          </a:p>
          <a:p>
            <a:pPr algn="just"/>
            <a:r>
              <a:rPr lang="fr-CH" dirty="0"/>
              <a:t>Les informations supplémentaires vous seront fournies lors du prochain Conseil, mais je reste à disposition en cas de questions spécifiques.</a:t>
            </a:r>
          </a:p>
          <a:p>
            <a:endParaRPr lang="fr-CH" dirty="0"/>
          </a:p>
        </p:txBody>
      </p:sp>
    </p:spTree>
    <p:extLst>
      <p:ext uri="{BB962C8B-B14F-4D97-AF65-F5344CB8AC3E}">
        <p14:creationId xmlns:p14="http://schemas.microsoft.com/office/powerpoint/2010/main" val="934164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 calcmode="lin" valueType="num">
                                      <p:cBhvr additive="base">
                                        <p:cTn id="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anim calcmode="lin" valueType="num">
                                      <p:cBhvr additive="base">
                                        <p:cTn id="1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anim calcmode="lin" valueType="num">
                                      <p:cBhvr additive="base">
                                        <p:cTn id="19"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Powerpoi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ème Powerpoint" id="{DD902F10-99D3-49BA-AA9C-F23FE4A48050}" vid="{33704EA4-8E50-4BF5-9F8E-845A360D52B2}"/>
    </a:ext>
  </a:ext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Thème Powerpoint</Template>
  <TotalTime>1865</TotalTime>
  <Words>982</Words>
  <Application>Microsoft Office PowerPoint</Application>
  <PresentationFormat>Grand écran</PresentationFormat>
  <Paragraphs>86</Paragraphs>
  <Slides>21</Slides>
  <Notes>0</Notes>
  <HiddenSlides>1</HiddenSlides>
  <MMClips>0</MMClips>
  <ScaleCrop>false</ScaleCrop>
  <HeadingPairs>
    <vt:vector size="8" baseType="variant">
      <vt:variant>
        <vt:lpstr>Polices utilisées</vt:lpstr>
      </vt:variant>
      <vt:variant>
        <vt:i4>4</vt:i4>
      </vt:variant>
      <vt:variant>
        <vt:lpstr>Thème</vt:lpstr>
      </vt:variant>
      <vt:variant>
        <vt:i4>2</vt:i4>
      </vt:variant>
      <vt:variant>
        <vt:lpstr>Serveurs OLE incorporés</vt:lpstr>
      </vt:variant>
      <vt:variant>
        <vt:i4>1</vt:i4>
      </vt:variant>
      <vt:variant>
        <vt:lpstr>Titres des diapositives</vt:lpstr>
      </vt:variant>
      <vt:variant>
        <vt:i4>21</vt:i4>
      </vt:variant>
    </vt:vector>
  </HeadingPairs>
  <TitlesOfParts>
    <vt:vector size="28" baseType="lpstr">
      <vt:lpstr>Aptos Narrow</vt:lpstr>
      <vt:lpstr>Arial</vt:lpstr>
      <vt:lpstr>Calibri</vt:lpstr>
      <vt:lpstr>Calibri Light</vt:lpstr>
      <vt:lpstr>Thème Powerpoint</vt:lpstr>
      <vt:lpstr>1_Thème Office</vt:lpstr>
      <vt:lpstr>Acrobat Document</vt:lpstr>
      <vt:lpstr>Informations conseil communal</vt:lpstr>
      <vt:lpstr>Police des constructions</vt:lpstr>
      <vt:lpstr>Routes</vt:lpstr>
      <vt:lpstr>Présentation PowerPoint</vt:lpstr>
      <vt:lpstr>Présentation PowerPoint</vt:lpstr>
      <vt:lpstr>Présentation PowerPoint</vt:lpstr>
      <vt:lpstr>Présentation PowerPoint</vt:lpstr>
      <vt:lpstr>Présentation PowerPoint</vt:lpstr>
      <vt:lpstr>Présentation PowerPoint</vt:lpstr>
      <vt:lpstr>Services industriels et éclairage public</vt:lpstr>
      <vt:lpstr>Présentation PowerPoint</vt:lpstr>
      <vt:lpstr>Présentation PowerPoint</vt:lpstr>
      <vt:lpstr>Présentation PowerPoint</vt:lpstr>
      <vt:lpstr>Présentation PowerPoint</vt:lpstr>
      <vt:lpstr>Transport et mobilité</vt:lpstr>
      <vt:lpstr>Présentation PowerPoint</vt:lpstr>
      <vt:lpstr>Présentation PowerPoint</vt:lpstr>
      <vt:lpstr>Présentation PowerPoint</vt:lpstr>
      <vt:lpstr>Présentation PowerPoint</vt:lpstr>
      <vt:lpstr>Présentation PowerPoint</vt:lpstr>
      <vt:lpstr>Etude hydrique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Informations conseil communal</dc:title>
  <dc:creator>Gex Frédéric</dc:creator>
  <cp:lastModifiedBy>Gex Frédéric</cp:lastModifiedBy>
  <cp:revision>45</cp:revision>
  <dcterms:created xsi:type="dcterms:W3CDTF">2023-03-09T12:33:36Z</dcterms:created>
  <dcterms:modified xsi:type="dcterms:W3CDTF">2025-12-08T11:23:28Z</dcterms:modified>
</cp:coreProperties>
</file>